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2"/>
  </p:handoutMasterIdLst>
  <p:sldIdLst>
    <p:sldId id="583" r:id="rId3"/>
    <p:sldId id="721" r:id="rId5"/>
    <p:sldId id="635" r:id="rId6"/>
    <p:sldId id="720" r:id="rId7"/>
    <p:sldId id="650" r:id="rId8"/>
    <p:sldId id="636" r:id="rId9"/>
    <p:sldId id="652" r:id="rId10"/>
    <p:sldId id="637" r:id="rId11"/>
    <p:sldId id="638" r:id="rId12"/>
    <p:sldId id="653" r:id="rId13"/>
    <p:sldId id="644" r:id="rId14"/>
    <p:sldId id="645" r:id="rId15"/>
    <p:sldId id="686" r:id="rId16"/>
    <p:sldId id="646" r:id="rId17"/>
    <p:sldId id="689" r:id="rId18"/>
    <p:sldId id="716" r:id="rId19"/>
    <p:sldId id="647" r:id="rId20"/>
    <p:sldId id="509" r:id="rId21"/>
  </p:sldIdLst>
  <p:sldSz cx="9721850" cy="5400675"/>
  <p:notesSz cx="6858000" cy="9144000"/>
  <p:defaultTextStyle>
    <a:defPPr>
      <a:defRPr lang="zh-CN"/>
    </a:defPPr>
    <a:lvl1pPr algn="l" defTabSz="96710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82600" indent="-25400" algn="l" defTabSz="96710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67105" indent="-52705" algn="l" defTabSz="96710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450975" indent="-79375" algn="l" defTabSz="96710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935480" indent="-106680" algn="l" defTabSz="96710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93C"/>
    <a:srgbClr val="CC463A"/>
    <a:srgbClr val="33169A"/>
    <a:srgbClr val="FAC14D"/>
    <a:srgbClr val="5D873F"/>
    <a:srgbClr val="649244"/>
    <a:srgbClr val="11AE59"/>
    <a:srgbClr val="11AB57"/>
    <a:srgbClr val="7E719F"/>
    <a:srgbClr val="094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4" autoAdjust="0"/>
    <p:restoredTop sz="94660"/>
  </p:normalViewPr>
  <p:slideViewPr>
    <p:cSldViewPr>
      <p:cViewPr>
        <p:scale>
          <a:sx n="75" d="100"/>
          <a:sy n="75" d="100"/>
        </p:scale>
        <p:origin x="1956" y="1326"/>
      </p:cViewPr>
      <p:guideLst>
        <p:guide orient="horz" pos="1665"/>
        <p:guide pos="30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336" y="-90"/>
      </p:cViewPr>
      <p:guideLst>
        <p:guide orient="horz" pos="2820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696694464"/>
        <c:axId val="-1696675968"/>
      </c:barChart>
      <c:catAx>
        <c:axId val="-169669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1696675968"/>
        <c:crosses val="autoZero"/>
        <c:auto val="1"/>
        <c:lblAlgn val="ctr"/>
        <c:lblOffset val="100"/>
        <c:noMultiLvlLbl val="0"/>
      </c:catAx>
      <c:valAx>
        <c:axId val="-1696675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169669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algn="ctr">
              <a:defRPr lang="zh-CN" sz="1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en-US" altLang="zh-CN" sz="1800" b="0" i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Title</a:t>
            </a:r>
            <a:endParaRPr lang="en-US" altLang="zh-CN" sz="1800" b="0" i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c:rich>
      </c:tx>
      <c:layout>
        <c:manualLayout>
          <c:xMode val="edge"/>
          <c:yMode val="edge"/>
          <c:x val="0.323523583036068"/>
          <c:y val="0.031625115420129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16DDC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079616"/>
        <c:axId val="176081152"/>
      </c:barChart>
      <c:catAx>
        <c:axId val="176079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horzOverflow="overflow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176081152"/>
        <c:crosses val="autoZero"/>
        <c:auto val="1"/>
        <c:lblAlgn val="ctr"/>
        <c:lblOffset val="100"/>
        <c:noMultiLvlLbl val="0"/>
      </c:catAx>
      <c:valAx>
        <c:axId val="176081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76079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434576550587"/>
          <c:y val="0.00707213578500707"/>
          <c:w val="0.78343292808572"/>
          <c:h val="0.8962753418198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出资额度（单位：万元）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大学生出资</c:v>
                </c:pt>
                <c:pt idx="1">
                  <c:v>大学生创业基金</c:v>
                </c:pt>
                <c:pt idx="2">
                  <c:v>风险投资</c:v>
                </c:pt>
                <c:pt idx="3">
                  <c:v>药学院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50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47105407292381"/>
          <c:y val="0.163653302337457"/>
          <c:w val="0.675890105690176"/>
          <c:h val="0.74961804480661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资金（单位：万元）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Sheet1!$A$2:$A$7</c:f>
              <c:strCache>
                <c:ptCount val="6"/>
                <c:pt idx="0">
                  <c:v>原料与办公</c:v>
                </c:pt>
                <c:pt idx="1">
                  <c:v>产品生产</c:v>
                </c:pt>
                <c:pt idx="2">
                  <c:v>产品研发</c:v>
                </c:pt>
                <c:pt idx="3">
                  <c:v>基地建设</c:v>
                </c:pt>
                <c:pt idx="4">
                  <c:v>市场开发</c:v>
                </c:pt>
                <c:pt idx="5">
                  <c:v>备用基金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</c:v>
                </c:pt>
                <c:pt idx="1">
                  <c:v>10</c:v>
                </c:pt>
                <c:pt idx="2">
                  <c:v>15</c:v>
                </c:pt>
                <c:pt idx="3">
                  <c:v>35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677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6774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CBFAF72-1563-47D6-B7E6-34529404EE30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677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6774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219187B-8851-4471-879F-35BFB0C031C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677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6774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01866E4-F001-4660-AF58-DE5DC3ECCFA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677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6774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7079287-648C-4B3D-8FE1-F0E0722F132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67105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2600" algn="l" defTabSz="967105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7105" algn="l" defTabSz="967105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0975" algn="l" defTabSz="967105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5480" algn="l" defTabSz="967105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935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322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709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7096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" y="-1905"/>
            <a:ext cx="9775825" cy="54051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 advClick="0" advTm="0">
    <p:pull/>
  </p:transition>
  <p:timing>
    <p:tnLst>
      <p:par>
        <p:cTn id="1" dur="indefinite" restart="never" nodeType="tmRoot"/>
      </p:par>
    </p:tnLst>
  </p:timing>
  <p:txStyles>
    <p:titleStyle>
      <a:lvl1pPr algn="ctr" defTabSz="967105" rtl="0" fontAlgn="base">
        <a:spcBef>
          <a:spcPct val="0"/>
        </a:spcBef>
        <a:spcAft>
          <a:spcPct val="0"/>
        </a:spcAft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67105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defTabSz="967105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defTabSz="967105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defTabSz="967105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defTabSz="967105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defTabSz="967105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defTabSz="967105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defTabSz="967105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61950" indent="-361950" algn="l" defTabSz="96710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6130" indent="-301625" algn="l" defTabSz="96710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9675" indent="-241300" algn="l" defTabSz="96710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2275" indent="-241300" algn="l" defTabSz="96710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indent="-241300" algn="l" defTabSz="96710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4.png"/><Relationship Id="rId7" Type="http://schemas.openxmlformats.org/officeDocument/2006/relationships/image" Target="../media/image11.jpeg"/><Relationship Id="rId6" Type="http://schemas.openxmlformats.org/officeDocument/2006/relationships/tags" Target="../tags/tag4.xml"/><Relationship Id="rId5" Type="http://schemas.openxmlformats.org/officeDocument/2006/relationships/image" Target="../media/image10.jpeg"/><Relationship Id="rId4" Type="http://schemas.openxmlformats.org/officeDocument/2006/relationships/tags" Target="../tags/tag3.xml"/><Relationship Id="rId3" Type="http://schemas.openxmlformats.org/officeDocument/2006/relationships/image" Target="../media/image9.jpe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404110" y="3632835"/>
            <a:ext cx="5261610" cy="469265"/>
          </a:xfrm>
          <a:prstGeom prst="roundRect">
            <a:avLst>
              <a:gd name="adj" fmla="val 42270"/>
            </a:avLst>
          </a:prstGeom>
          <a:solidFill>
            <a:srgbClr val="D9D9D9"/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1"/>
          <p:cNvSpPr txBox="1"/>
          <p:nvPr/>
        </p:nvSpPr>
        <p:spPr>
          <a:xfrm>
            <a:off x="3051810" y="3683000"/>
            <a:ext cx="41541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Name of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P</a:t>
            </a:r>
            <a:r>
              <a:rPr 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articipating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F</a:t>
            </a:r>
            <a:r>
              <a:rPr 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oreign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I</a:t>
            </a:r>
            <a:r>
              <a:rPr 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nstitutions:</a:t>
            </a:r>
            <a:endParaRPr 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 rot="0">
            <a:off x="2404110" y="3580765"/>
            <a:ext cx="677545" cy="504190"/>
            <a:chOff x="899592" y="2377261"/>
            <a:chExt cx="720079" cy="574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圆角矩形 5"/>
            <p:cNvSpPr/>
            <p:nvPr/>
          </p:nvSpPr>
          <p:spPr>
            <a:xfrm>
              <a:off x="899592" y="2377261"/>
              <a:ext cx="720079" cy="574619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920241" y="2397813"/>
              <a:ext cx="681258" cy="533516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圆角矩形 8"/>
          <p:cNvSpPr/>
          <p:nvPr/>
        </p:nvSpPr>
        <p:spPr>
          <a:xfrm>
            <a:off x="2463800" y="4375150"/>
            <a:ext cx="5201920" cy="469265"/>
          </a:xfrm>
          <a:prstGeom prst="roundRect">
            <a:avLst>
              <a:gd name="adj" fmla="val 42270"/>
            </a:avLst>
          </a:prstGeom>
          <a:solidFill>
            <a:srgbClr val="D9D9D9"/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TextBox 31"/>
          <p:cNvSpPr txBox="1"/>
          <p:nvPr/>
        </p:nvSpPr>
        <p:spPr>
          <a:xfrm>
            <a:off x="3051810" y="4456430"/>
            <a:ext cx="41541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Name of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Inviting Chinese</a:t>
            </a:r>
            <a:r>
              <a:rPr 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I</a:t>
            </a:r>
            <a:r>
              <a:rPr 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</a:rPr>
              <a:t>nstitution:</a:t>
            </a:r>
            <a:endParaRPr 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 rot="0">
            <a:off x="2463800" y="4365625"/>
            <a:ext cx="677545" cy="504190"/>
            <a:chOff x="899592" y="2377261"/>
            <a:chExt cx="720079" cy="574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圆角矩形 10"/>
            <p:cNvSpPr/>
            <p:nvPr/>
          </p:nvSpPr>
          <p:spPr>
            <a:xfrm>
              <a:off x="899592" y="2377261"/>
              <a:ext cx="720079" cy="574619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920241" y="2397813"/>
              <a:ext cx="681258" cy="533516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86472" y="932180"/>
            <a:ext cx="7289122" cy="1858207"/>
            <a:chOff x="1295" y="1468"/>
            <a:chExt cx="11479" cy="2926"/>
          </a:xfrm>
        </p:grpSpPr>
        <p:sp>
          <p:nvSpPr>
            <p:cNvPr id="25" name="椭圆 24"/>
            <p:cNvSpPr/>
            <p:nvPr/>
          </p:nvSpPr>
          <p:spPr>
            <a:xfrm>
              <a:off x="2329" y="1468"/>
              <a:ext cx="2968" cy="292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840" tIns="38420" rIns="76840" bIns="3842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4880" y="1930"/>
              <a:ext cx="2473" cy="2464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840" tIns="38420" rIns="76840" bIns="3842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6952" y="1930"/>
              <a:ext cx="2473" cy="2464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840" tIns="38420" rIns="76840" bIns="3842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9026" y="1930"/>
              <a:ext cx="2473" cy="2464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840" tIns="38420" rIns="76840" bIns="38420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2497" y="1622"/>
              <a:ext cx="2653" cy="2603"/>
              <a:chOff x="3768359" y="1725446"/>
              <a:chExt cx="1930605" cy="1930605"/>
            </a:xfrm>
          </p:grpSpPr>
          <p:sp>
            <p:nvSpPr>
              <p:cNvPr id="30" name="Oval 5"/>
              <p:cNvSpPr>
                <a:spLocks noChangeArrowheads="1"/>
              </p:cNvSpPr>
              <p:nvPr/>
            </p:nvSpPr>
            <p:spPr bwMode="auto">
              <a:xfrm>
                <a:off x="3768359" y="1725446"/>
                <a:ext cx="1930605" cy="193060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22225">
                <a:solidFill>
                  <a:schemeClr val="bg1"/>
                </a:solidFill>
              </a:ln>
              <a:effectLst>
                <a:outerShdw blurRad="304800" dist="38100" dir="2700000" algn="t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Oval 5"/>
              <p:cNvSpPr>
                <a:spLocks noChangeArrowheads="1"/>
              </p:cNvSpPr>
              <p:nvPr/>
            </p:nvSpPr>
            <p:spPr bwMode="auto">
              <a:xfrm>
                <a:off x="3823758" y="1780845"/>
                <a:ext cx="1819806" cy="1819806"/>
              </a:xfrm>
              <a:prstGeom prst="ellipse">
                <a:avLst/>
              </a:prstGeom>
              <a:solidFill>
                <a:srgbClr val="1C9393"/>
              </a:solidFill>
              <a:ln>
                <a:noFill/>
              </a:ln>
              <a:effectLst>
                <a:innerShdw blurRad="88900" dist="50800" dir="16200000">
                  <a:prstClr val="black">
                    <a:alpha val="38000"/>
                  </a:prstClr>
                </a:innerShdw>
              </a:effectLst>
            </p:spPr>
            <p:txBody>
              <a:bodyPr vert="horz" wrap="square" lIns="68564" tIns="34282" rIns="68564" bIns="34282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5055" y="2099"/>
              <a:ext cx="2134" cy="2126"/>
              <a:chOff x="3768359" y="1725446"/>
              <a:chExt cx="1930605" cy="1930605"/>
            </a:xfrm>
          </p:grpSpPr>
          <p:sp>
            <p:nvSpPr>
              <p:cNvPr id="33" name="Oval 5"/>
              <p:cNvSpPr>
                <a:spLocks noChangeArrowheads="1"/>
              </p:cNvSpPr>
              <p:nvPr/>
            </p:nvSpPr>
            <p:spPr bwMode="auto">
              <a:xfrm>
                <a:off x="3768359" y="1725446"/>
                <a:ext cx="1930605" cy="193060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22225">
                <a:solidFill>
                  <a:schemeClr val="bg1"/>
                </a:solidFill>
              </a:ln>
              <a:effectLst>
                <a:outerShdw blurRad="304800" dist="38100" dir="2700000" algn="t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Oval 5"/>
              <p:cNvSpPr>
                <a:spLocks noChangeArrowheads="1"/>
              </p:cNvSpPr>
              <p:nvPr/>
            </p:nvSpPr>
            <p:spPr bwMode="auto">
              <a:xfrm>
                <a:off x="3823758" y="1780845"/>
                <a:ext cx="1819806" cy="1819806"/>
              </a:xfrm>
              <a:prstGeom prst="ellipse">
                <a:avLst/>
              </a:prstGeom>
              <a:solidFill>
                <a:srgbClr val="78AF51"/>
              </a:solidFill>
              <a:ln>
                <a:noFill/>
              </a:ln>
              <a:effectLst>
                <a:innerShdw blurRad="88900" dist="50800" dir="16200000">
                  <a:prstClr val="black">
                    <a:alpha val="38000"/>
                  </a:prstClr>
                </a:innerShdw>
              </a:effectLst>
            </p:spPr>
            <p:txBody>
              <a:bodyPr vert="horz" wrap="square" lIns="68564" tIns="34282" rIns="68564" bIns="34282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7120" y="2099"/>
              <a:ext cx="2134" cy="2126"/>
              <a:chOff x="3768359" y="1725446"/>
              <a:chExt cx="1930605" cy="1930605"/>
            </a:xfrm>
          </p:grpSpPr>
          <p:sp>
            <p:nvSpPr>
              <p:cNvPr id="36" name="Oval 5"/>
              <p:cNvSpPr>
                <a:spLocks noChangeArrowheads="1"/>
              </p:cNvSpPr>
              <p:nvPr/>
            </p:nvSpPr>
            <p:spPr bwMode="auto">
              <a:xfrm>
                <a:off x="3768359" y="1725446"/>
                <a:ext cx="1930605" cy="193060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22225">
                <a:solidFill>
                  <a:schemeClr val="bg1"/>
                </a:solidFill>
              </a:ln>
              <a:effectLst>
                <a:outerShdw blurRad="304800" dist="38100" dir="2700000" algn="t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Oval 5"/>
              <p:cNvSpPr>
                <a:spLocks noChangeArrowheads="1"/>
              </p:cNvSpPr>
              <p:nvPr/>
            </p:nvSpPr>
            <p:spPr bwMode="auto">
              <a:xfrm>
                <a:off x="3823758" y="1780845"/>
                <a:ext cx="1819806" cy="1819806"/>
              </a:xfrm>
              <a:prstGeom prst="ellipse">
                <a:avLst/>
              </a:prstGeom>
              <a:solidFill>
                <a:srgbClr val="FAC14D"/>
              </a:solidFill>
              <a:ln>
                <a:noFill/>
              </a:ln>
              <a:effectLst>
                <a:innerShdw blurRad="88900" dist="50800" dir="16200000">
                  <a:prstClr val="black">
                    <a:alpha val="38000"/>
                  </a:prstClr>
                </a:innerShdw>
              </a:effectLst>
            </p:spPr>
            <p:txBody>
              <a:bodyPr vert="horz" wrap="square" lIns="68564" tIns="34282" rIns="68564" bIns="34282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9176" y="2099"/>
              <a:ext cx="2134" cy="2126"/>
              <a:chOff x="3768359" y="1725446"/>
              <a:chExt cx="1930605" cy="1930605"/>
            </a:xfrm>
          </p:grpSpPr>
          <p:sp>
            <p:nvSpPr>
              <p:cNvPr id="39" name="Oval 5"/>
              <p:cNvSpPr>
                <a:spLocks noChangeArrowheads="1"/>
              </p:cNvSpPr>
              <p:nvPr/>
            </p:nvSpPr>
            <p:spPr bwMode="auto">
              <a:xfrm>
                <a:off x="3768359" y="1725446"/>
                <a:ext cx="1930605" cy="193060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22225">
                <a:solidFill>
                  <a:schemeClr val="bg1"/>
                </a:solidFill>
              </a:ln>
              <a:effectLst>
                <a:outerShdw blurRad="304800" dist="38100" dir="2700000" algn="t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Oval 5"/>
              <p:cNvSpPr>
                <a:spLocks noChangeArrowheads="1"/>
              </p:cNvSpPr>
              <p:nvPr/>
            </p:nvSpPr>
            <p:spPr bwMode="auto">
              <a:xfrm>
                <a:off x="3823758" y="1780845"/>
                <a:ext cx="1819806" cy="1819806"/>
              </a:xfrm>
              <a:prstGeom prst="ellipse">
                <a:avLst/>
              </a:prstGeom>
              <a:solidFill>
                <a:srgbClr val="F95647"/>
              </a:solidFill>
              <a:ln>
                <a:noFill/>
              </a:ln>
              <a:effectLst>
                <a:innerShdw blurRad="88900" dist="50800" dir="16200000">
                  <a:prstClr val="black">
                    <a:alpha val="38000"/>
                  </a:prstClr>
                </a:innerShdw>
              </a:effectLst>
            </p:spPr>
            <p:txBody>
              <a:bodyPr vert="horz" wrap="square" lIns="68564" tIns="34282" rIns="68564" bIns="34282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2202" y="3422"/>
              <a:ext cx="510" cy="508"/>
              <a:chOff x="3768359" y="1725446"/>
              <a:chExt cx="1930605" cy="1930605"/>
            </a:xfrm>
          </p:grpSpPr>
          <p:sp>
            <p:nvSpPr>
              <p:cNvPr id="46" name="Oval 5"/>
              <p:cNvSpPr>
                <a:spLocks noChangeArrowheads="1"/>
              </p:cNvSpPr>
              <p:nvPr/>
            </p:nvSpPr>
            <p:spPr bwMode="auto">
              <a:xfrm>
                <a:off x="3768359" y="1725446"/>
                <a:ext cx="1930605" cy="193060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22225">
                <a:solidFill>
                  <a:schemeClr val="bg1"/>
                </a:solidFill>
              </a:ln>
              <a:effectLst>
                <a:outerShdw blurRad="304800" dist="38100" dir="2700000" algn="t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Oval 5"/>
              <p:cNvSpPr>
                <a:spLocks noChangeArrowheads="1"/>
              </p:cNvSpPr>
              <p:nvPr/>
            </p:nvSpPr>
            <p:spPr bwMode="auto">
              <a:xfrm>
                <a:off x="3823758" y="1780845"/>
                <a:ext cx="1819806" cy="1819806"/>
              </a:xfrm>
              <a:prstGeom prst="ellipse">
                <a:avLst/>
              </a:prstGeom>
              <a:solidFill>
                <a:srgbClr val="FAC14D"/>
              </a:solidFill>
              <a:ln>
                <a:noFill/>
              </a:ln>
              <a:effectLst>
                <a:innerShdw blurRad="88900" dist="50800" dir="16200000">
                  <a:prstClr val="black">
                    <a:alpha val="38000"/>
                  </a:prstClr>
                </a:innerShdw>
              </a:effectLst>
            </p:spPr>
            <p:txBody>
              <a:bodyPr vert="horz" wrap="square" lIns="68564" tIns="34282" rIns="68564" bIns="34282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1816" y="2856"/>
              <a:ext cx="357" cy="355"/>
              <a:chOff x="3768359" y="1725446"/>
              <a:chExt cx="1930605" cy="1930605"/>
            </a:xfrm>
            <a:solidFill>
              <a:srgbClr val="EA5E66"/>
            </a:solidFill>
          </p:grpSpPr>
          <p:sp>
            <p:nvSpPr>
              <p:cNvPr id="49" name="Oval 5"/>
              <p:cNvSpPr>
                <a:spLocks noChangeArrowheads="1"/>
              </p:cNvSpPr>
              <p:nvPr/>
            </p:nvSpPr>
            <p:spPr bwMode="auto">
              <a:xfrm>
                <a:off x="3768359" y="1725446"/>
                <a:ext cx="1930605" cy="1930605"/>
              </a:xfrm>
              <a:prstGeom prst="ellipse">
                <a:avLst/>
              </a:prstGeom>
              <a:grpFill/>
              <a:ln w="22225">
                <a:solidFill>
                  <a:schemeClr val="bg1"/>
                </a:solidFill>
              </a:ln>
              <a:effectLst>
                <a:outerShdw blurRad="304800" dist="38100" dir="2700000" algn="t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Oval 5"/>
              <p:cNvSpPr>
                <a:spLocks noChangeArrowheads="1"/>
              </p:cNvSpPr>
              <p:nvPr/>
            </p:nvSpPr>
            <p:spPr bwMode="auto">
              <a:xfrm>
                <a:off x="3823758" y="1780845"/>
                <a:ext cx="1819806" cy="1819806"/>
              </a:xfrm>
              <a:prstGeom prst="ellipse">
                <a:avLst/>
              </a:prstGeom>
              <a:solidFill>
                <a:srgbClr val="78AF51"/>
              </a:solidFill>
              <a:ln>
                <a:noFill/>
              </a:ln>
              <a:effectLst>
                <a:innerShdw blurRad="88900" dist="50800" dir="16200000">
                  <a:prstClr val="black">
                    <a:alpha val="38000"/>
                  </a:prstClr>
                </a:innerShdw>
              </a:effectLst>
            </p:spPr>
            <p:txBody>
              <a:bodyPr vert="horz" wrap="square" lIns="68564" tIns="34282" rIns="68564" bIns="34282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4820" y="2033"/>
              <a:ext cx="256" cy="255"/>
              <a:chOff x="3768359" y="1725446"/>
              <a:chExt cx="1930605" cy="1930605"/>
            </a:xfrm>
          </p:grpSpPr>
          <p:sp>
            <p:nvSpPr>
              <p:cNvPr id="52" name="Oval 5"/>
              <p:cNvSpPr>
                <a:spLocks noChangeArrowheads="1"/>
              </p:cNvSpPr>
              <p:nvPr/>
            </p:nvSpPr>
            <p:spPr bwMode="auto">
              <a:xfrm>
                <a:off x="3768359" y="1725446"/>
                <a:ext cx="1930605" cy="193060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22225">
                <a:solidFill>
                  <a:schemeClr val="bg1"/>
                </a:solidFill>
              </a:ln>
              <a:effectLst>
                <a:outerShdw blurRad="304800" dist="38100" dir="2700000" algn="t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Oval 5"/>
              <p:cNvSpPr>
                <a:spLocks noChangeArrowheads="1"/>
              </p:cNvSpPr>
              <p:nvPr/>
            </p:nvSpPr>
            <p:spPr bwMode="auto">
              <a:xfrm>
                <a:off x="3823758" y="1780845"/>
                <a:ext cx="1819806" cy="1819806"/>
              </a:xfrm>
              <a:prstGeom prst="ellipse">
                <a:avLst/>
              </a:prstGeom>
              <a:solidFill>
                <a:srgbClr val="F95647"/>
              </a:solidFill>
              <a:ln>
                <a:noFill/>
              </a:ln>
              <a:effectLst>
                <a:innerShdw blurRad="88900" dist="50800" dir="16200000">
                  <a:prstClr val="black">
                    <a:alpha val="38000"/>
                  </a:prstClr>
                </a:innerShdw>
              </a:effectLst>
            </p:spPr>
            <p:txBody>
              <a:bodyPr vert="horz" wrap="square" lIns="68564" tIns="34282" rIns="68564" bIns="34282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6968" y="1964"/>
              <a:ext cx="365" cy="363"/>
              <a:chOff x="3768359" y="1725446"/>
              <a:chExt cx="1930605" cy="1930605"/>
            </a:xfrm>
          </p:grpSpPr>
          <p:sp>
            <p:nvSpPr>
              <p:cNvPr id="55" name="Oval 5"/>
              <p:cNvSpPr>
                <a:spLocks noChangeArrowheads="1"/>
              </p:cNvSpPr>
              <p:nvPr/>
            </p:nvSpPr>
            <p:spPr bwMode="auto">
              <a:xfrm>
                <a:off x="3768359" y="1725446"/>
                <a:ext cx="1930605" cy="193060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22225">
                <a:solidFill>
                  <a:schemeClr val="bg1"/>
                </a:solidFill>
              </a:ln>
              <a:effectLst>
                <a:outerShdw blurRad="304800" dist="38100" dir="2700000" algn="t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Oval 5"/>
              <p:cNvSpPr>
                <a:spLocks noChangeArrowheads="1"/>
              </p:cNvSpPr>
              <p:nvPr/>
            </p:nvSpPr>
            <p:spPr bwMode="auto">
              <a:xfrm>
                <a:off x="3823758" y="1780845"/>
                <a:ext cx="1819806" cy="1819806"/>
              </a:xfrm>
              <a:prstGeom prst="ellipse">
                <a:avLst/>
              </a:prstGeom>
              <a:solidFill>
                <a:srgbClr val="1C9393"/>
              </a:solidFill>
              <a:ln>
                <a:noFill/>
              </a:ln>
              <a:effectLst>
                <a:innerShdw blurRad="88900" dist="50800" dir="16200000">
                  <a:prstClr val="black">
                    <a:alpha val="38000"/>
                  </a:prstClr>
                </a:innerShdw>
              </a:effectLst>
            </p:spPr>
            <p:txBody>
              <a:bodyPr vert="horz" wrap="square" lIns="68564" tIns="34282" rIns="68564" bIns="34282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6942" y="4032"/>
              <a:ext cx="315" cy="314"/>
              <a:chOff x="3768359" y="1725446"/>
              <a:chExt cx="1930605" cy="1930605"/>
            </a:xfrm>
          </p:grpSpPr>
          <p:sp>
            <p:nvSpPr>
              <p:cNvPr id="58" name="Oval 5"/>
              <p:cNvSpPr>
                <a:spLocks noChangeArrowheads="1"/>
              </p:cNvSpPr>
              <p:nvPr/>
            </p:nvSpPr>
            <p:spPr bwMode="auto">
              <a:xfrm>
                <a:off x="3768359" y="1725446"/>
                <a:ext cx="1930605" cy="193060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22225">
                <a:solidFill>
                  <a:schemeClr val="bg1"/>
                </a:solidFill>
              </a:ln>
              <a:effectLst>
                <a:outerShdw blurRad="304800" dist="38100" dir="2700000" algn="t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Oval 5"/>
              <p:cNvSpPr>
                <a:spLocks noChangeArrowheads="1"/>
              </p:cNvSpPr>
              <p:nvPr/>
            </p:nvSpPr>
            <p:spPr bwMode="auto">
              <a:xfrm>
                <a:off x="3823758" y="1780845"/>
                <a:ext cx="1819806" cy="1819806"/>
              </a:xfrm>
              <a:prstGeom prst="ellipse">
                <a:avLst/>
              </a:prstGeom>
              <a:solidFill>
                <a:srgbClr val="00A2B3"/>
              </a:solidFill>
              <a:ln>
                <a:noFill/>
              </a:ln>
              <a:effectLst>
                <a:innerShdw blurRad="88900" dist="50800" dir="16200000">
                  <a:prstClr val="black">
                    <a:alpha val="38000"/>
                  </a:prstClr>
                </a:innerShdw>
              </a:effectLst>
            </p:spPr>
            <p:txBody>
              <a:bodyPr vert="horz" wrap="square" lIns="68564" tIns="34282" rIns="68564" bIns="34282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4952" y="4005"/>
              <a:ext cx="324" cy="323"/>
              <a:chOff x="3768359" y="1725446"/>
              <a:chExt cx="1930605" cy="1930605"/>
            </a:xfrm>
          </p:grpSpPr>
          <p:sp>
            <p:nvSpPr>
              <p:cNvPr id="61" name="Oval 5"/>
              <p:cNvSpPr>
                <a:spLocks noChangeArrowheads="1"/>
              </p:cNvSpPr>
              <p:nvPr/>
            </p:nvSpPr>
            <p:spPr bwMode="auto">
              <a:xfrm>
                <a:off x="3768359" y="1725446"/>
                <a:ext cx="1930605" cy="193060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22225">
                <a:solidFill>
                  <a:schemeClr val="bg1"/>
                </a:solidFill>
              </a:ln>
              <a:effectLst>
                <a:outerShdw blurRad="304800" dist="38100" dir="2700000" algn="t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Oval 5"/>
              <p:cNvSpPr>
                <a:spLocks noChangeArrowheads="1"/>
              </p:cNvSpPr>
              <p:nvPr/>
            </p:nvSpPr>
            <p:spPr bwMode="auto">
              <a:xfrm>
                <a:off x="3823758" y="1780845"/>
                <a:ext cx="1819806" cy="1819806"/>
              </a:xfrm>
              <a:prstGeom prst="ellipse">
                <a:avLst/>
              </a:prstGeom>
              <a:solidFill>
                <a:srgbClr val="78AF51"/>
              </a:solidFill>
              <a:ln>
                <a:noFill/>
              </a:ln>
              <a:effectLst>
                <a:innerShdw blurRad="88900" dist="50800" dir="16200000">
                  <a:prstClr val="black">
                    <a:alpha val="38000"/>
                  </a:prstClr>
                </a:innerShdw>
              </a:effectLst>
            </p:spPr>
            <p:txBody>
              <a:bodyPr vert="horz" wrap="square" lIns="68564" tIns="34282" rIns="68564" bIns="34282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9078" y="1842"/>
              <a:ext cx="319" cy="318"/>
              <a:chOff x="3768359" y="1725446"/>
              <a:chExt cx="1930605" cy="1930605"/>
            </a:xfrm>
          </p:grpSpPr>
          <p:sp>
            <p:nvSpPr>
              <p:cNvPr id="64" name="Oval 5"/>
              <p:cNvSpPr>
                <a:spLocks noChangeArrowheads="1"/>
              </p:cNvSpPr>
              <p:nvPr/>
            </p:nvSpPr>
            <p:spPr bwMode="auto">
              <a:xfrm>
                <a:off x="3768359" y="1725446"/>
                <a:ext cx="1930605" cy="193060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22225">
                <a:solidFill>
                  <a:schemeClr val="bg1"/>
                </a:solidFill>
              </a:ln>
              <a:effectLst>
                <a:outerShdw blurRad="304800" dist="38100" dir="2700000" algn="t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Oval 5"/>
              <p:cNvSpPr>
                <a:spLocks noChangeArrowheads="1"/>
              </p:cNvSpPr>
              <p:nvPr/>
            </p:nvSpPr>
            <p:spPr bwMode="auto">
              <a:xfrm>
                <a:off x="3823758" y="1780845"/>
                <a:ext cx="1819806" cy="1819806"/>
              </a:xfrm>
              <a:prstGeom prst="ellipse">
                <a:avLst/>
              </a:prstGeom>
              <a:solidFill>
                <a:srgbClr val="78AF51"/>
              </a:solidFill>
              <a:ln>
                <a:noFill/>
              </a:ln>
              <a:effectLst>
                <a:innerShdw blurRad="88900" dist="50800" dir="16200000">
                  <a:prstClr val="black">
                    <a:alpha val="38000"/>
                  </a:prstClr>
                </a:innerShdw>
              </a:effectLst>
            </p:spPr>
            <p:txBody>
              <a:bodyPr vert="horz" wrap="square" lIns="68564" tIns="34282" rIns="68564" bIns="34282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9203" y="4114"/>
              <a:ext cx="282" cy="281"/>
              <a:chOff x="3768359" y="1725446"/>
              <a:chExt cx="1930605" cy="1930605"/>
            </a:xfrm>
          </p:grpSpPr>
          <p:sp>
            <p:nvSpPr>
              <p:cNvPr id="67" name="Oval 5"/>
              <p:cNvSpPr>
                <a:spLocks noChangeArrowheads="1"/>
              </p:cNvSpPr>
              <p:nvPr/>
            </p:nvSpPr>
            <p:spPr bwMode="auto">
              <a:xfrm>
                <a:off x="3768359" y="1725446"/>
                <a:ext cx="1930605" cy="193060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22225">
                <a:solidFill>
                  <a:schemeClr val="bg1"/>
                </a:solidFill>
              </a:ln>
              <a:effectLst>
                <a:outerShdw blurRad="304800" dist="38100" dir="2700000" algn="t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Oval 5"/>
              <p:cNvSpPr>
                <a:spLocks noChangeArrowheads="1"/>
              </p:cNvSpPr>
              <p:nvPr/>
            </p:nvSpPr>
            <p:spPr bwMode="auto">
              <a:xfrm>
                <a:off x="3823758" y="1780845"/>
                <a:ext cx="1819806" cy="1819806"/>
              </a:xfrm>
              <a:prstGeom prst="ellipse">
                <a:avLst/>
              </a:prstGeom>
              <a:solidFill>
                <a:srgbClr val="00A2B3"/>
              </a:solidFill>
              <a:ln>
                <a:noFill/>
              </a:ln>
              <a:effectLst>
                <a:innerShdw blurRad="88900" dist="50800" dir="16200000">
                  <a:prstClr val="black">
                    <a:alpha val="38000"/>
                  </a:prstClr>
                </a:innerShdw>
              </a:effectLst>
            </p:spPr>
            <p:txBody>
              <a:bodyPr vert="horz" wrap="square" lIns="68564" tIns="34282" rIns="68564" bIns="34282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11368" y="2992"/>
              <a:ext cx="510" cy="508"/>
              <a:chOff x="3768359" y="1725446"/>
              <a:chExt cx="1930605" cy="1930605"/>
            </a:xfrm>
          </p:grpSpPr>
          <p:sp>
            <p:nvSpPr>
              <p:cNvPr id="70" name="Oval 5"/>
              <p:cNvSpPr>
                <a:spLocks noChangeArrowheads="1"/>
              </p:cNvSpPr>
              <p:nvPr/>
            </p:nvSpPr>
            <p:spPr bwMode="auto">
              <a:xfrm>
                <a:off x="3768359" y="1725446"/>
                <a:ext cx="1930605" cy="193060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22225">
                <a:solidFill>
                  <a:schemeClr val="bg1"/>
                </a:solidFill>
              </a:ln>
              <a:effectLst>
                <a:outerShdw blurRad="304800" dist="38100" dir="2700000" algn="t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Oval 5"/>
              <p:cNvSpPr>
                <a:spLocks noChangeArrowheads="1"/>
              </p:cNvSpPr>
              <p:nvPr/>
            </p:nvSpPr>
            <p:spPr bwMode="auto">
              <a:xfrm>
                <a:off x="3823758" y="1780845"/>
                <a:ext cx="1819806" cy="1819806"/>
              </a:xfrm>
              <a:prstGeom prst="ellipse">
                <a:avLst/>
              </a:prstGeom>
              <a:solidFill>
                <a:srgbClr val="78AF51"/>
              </a:solidFill>
              <a:ln>
                <a:noFill/>
              </a:ln>
              <a:effectLst>
                <a:innerShdw blurRad="88900" dist="50800" dir="16200000">
                  <a:prstClr val="black">
                    <a:alpha val="38000"/>
                  </a:prstClr>
                </a:innerShdw>
              </a:effectLst>
            </p:spPr>
            <p:txBody>
              <a:bodyPr vert="horz" wrap="square" lIns="68564" tIns="34282" rIns="68564" bIns="34282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11993" y="2777"/>
              <a:ext cx="357" cy="355"/>
              <a:chOff x="3768359" y="1725446"/>
              <a:chExt cx="1930605" cy="1930605"/>
            </a:xfrm>
          </p:grpSpPr>
          <p:sp>
            <p:nvSpPr>
              <p:cNvPr id="73" name="Oval 5"/>
              <p:cNvSpPr>
                <a:spLocks noChangeArrowheads="1"/>
              </p:cNvSpPr>
              <p:nvPr/>
            </p:nvSpPr>
            <p:spPr bwMode="auto">
              <a:xfrm>
                <a:off x="3768359" y="1725446"/>
                <a:ext cx="1930605" cy="193060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22225">
                <a:solidFill>
                  <a:schemeClr val="bg1"/>
                </a:solidFill>
              </a:ln>
              <a:effectLst>
                <a:outerShdw blurRad="304800" dist="38100" dir="2700000" algn="t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Oval 5"/>
              <p:cNvSpPr>
                <a:spLocks noChangeArrowheads="1"/>
              </p:cNvSpPr>
              <p:nvPr/>
            </p:nvSpPr>
            <p:spPr bwMode="auto">
              <a:xfrm>
                <a:off x="3823758" y="1780845"/>
                <a:ext cx="1819806" cy="1819806"/>
              </a:xfrm>
              <a:prstGeom prst="ellipse">
                <a:avLst/>
              </a:prstGeom>
              <a:solidFill>
                <a:srgbClr val="FAC14D"/>
              </a:solidFill>
              <a:ln>
                <a:noFill/>
              </a:ln>
              <a:effectLst>
                <a:innerShdw blurRad="88900" dist="50800" dir="16200000">
                  <a:prstClr val="black">
                    <a:alpha val="38000"/>
                  </a:prstClr>
                </a:innerShdw>
              </a:effectLst>
            </p:spPr>
            <p:txBody>
              <a:bodyPr vert="horz" wrap="square" lIns="68564" tIns="34282" rIns="68564" bIns="34282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5" name="组合 74"/>
            <p:cNvGrpSpPr/>
            <p:nvPr/>
          </p:nvGrpSpPr>
          <p:grpSpPr>
            <a:xfrm>
              <a:off x="12519" y="3084"/>
              <a:ext cx="256" cy="255"/>
              <a:chOff x="3768359" y="1725446"/>
              <a:chExt cx="1930605" cy="1930605"/>
            </a:xfrm>
          </p:grpSpPr>
          <p:sp>
            <p:nvSpPr>
              <p:cNvPr id="76" name="Oval 5"/>
              <p:cNvSpPr>
                <a:spLocks noChangeArrowheads="1"/>
              </p:cNvSpPr>
              <p:nvPr/>
            </p:nvSpPr>
            <p:spPr bwMode="auto">
              <a:xfrm>
                <a:off x="3768359" y="1725446"/>
                <a:ext cx="1930605" cy="193060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22225">
                <a:solidFill>
                  <a:schemeClr val="bg1"/>
                </a:solidFill>
              </a:ln>
              <a:effectLst>
                <a:outerShdw blurRad="304800" dist="38100" dir="2700000" algn="t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Oval 5"/>
              <p:cNvSpPr>
                <a:spLocks noChangeArrowheads="1"/>
              </p:cNvSpPr>
              <p:nvPr/>
            </p:nvSpPr>
            <p:spPr bwMode="auto">
              <a:xfrm>
                <a:off x="3823758" y="1780845"/>
                <a:ext cx="1819806" cy="1819806"/>
              </a:xfrm>
              <a:prstGeom prst="ellipse">
                <a:avLst/>
              </a:prstGeom>
              <a:solidFill>
                <a:srgbClr val="F95647"/>
              </a:solidFill>
              <a:ln>
                <a:noFill/>
              </a:ln>
              <a:effectLst>
                <a:innerShdw blurRad="88900" dist="50800" dir="16200000">
                  <a:prstClr val="black">
                    <a:alpha val="38000"/>
                  </a:prstClr>
                </a:innerShdw>
              </a:effectLst>
            </p:spPr>
            <p:txBody>
              <a:bodyPr vert="horz" wrap="square" lIns="68564" tIns="34282" rIns="68564" bIns="34282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1295" y="3036"/>
              <a:ext cx="256" cy="255"/>
              <a:chOff x="3768359" y="1725446"/>
              <a:chExt cx="1930605" cy="1930605"/>
            </a:xfrm>
          </p:grpSpPr>
          <p:sp>
            <p:nvSpPr>
              <p:cNvPr id="79" name="Oval 5"/>
              <p:cNvSpPr>
                <a:spLocks noChangeArrowheads="1"/>
              </p:cNvSpPr>
              <p:nvPr/>
            </p:nvSpPr>
            <p:spPr bwMode="auto">
              <a:xfrm>
                <a:off x="3768359" y="1725446"/>
                <a:ext cx="1930605" cy="193060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22225">
                <a:solidFill>
                  <a:schemeClr val="bg1"/>
                </a:solidFill>
              </a:ln>
              <a:effectLst>
                <a:outerShdw blurRad="304800" dist="38100" dir="2700000" algn="t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Oval 5"/>
              <p:cNvSpPr>
                <a:spLocks noChangeArrowheads="1"/>
              </p:cNvSpPr>
              <p:nvPr/>
            </p:nvSpPr>
            <p:spPr bwMode="auto">
              <a:xfrm>
                <a:off x="3823758" y="1780845"/>
                <a:ext cx="1819806" cy="1819806"/>
              </a:xfrm>
              <a:prstGeom prst="ellipse">
                <a:avLst/>
              </a:prstGeom>
              <a:solidFill>
                <a:srgbClr val="F95647"/>
              </a:solidFill>
              <a:ln>
                <a:noFill/>
              </a:ln>
              <a:effectLst>
                <a:innerShdw blurRad="88900" dist="50800" dir="16200000">
                  <a:prstClr val="black">
                    <a:alpha val="38000"/>
                  </a:prstClr>
                </a:innerShdw>
              </a:effectLst>
            </p:spPr>
            <p:txBody>
              <a:bodyPr vert="horz" wrap="square" lIns="68564" tIns="34282" rIns="68564" bIns="34282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2676" y="2420"/>
              <a:ext cx="8099" cy="1582"/>
            </a:xfrm>
            <a:prstGeom prst="rect">
              <a:avLst/>
            </a:prstGeom>
            <a:solidFill>
              <a:schemeClr val="bg1">
                <a:lumMod val="95000"/>
                <a:alpha val="41000"/>
              </a:schemeClr>
            </a:solidFill>
          </p:spPr>
          <p:txBody>
            <a:bodyPr wrap="square" rtlCol="0">
              <a:spAutoFit/>
            </a:bodyPr>
            <a:p>
              <a:pPr algn="ctr" eaLnBrk="1" latinLnBrk="0" hangingPunct="1">
                <a:lnSpc>
                  <a:spcPct val="135000"/>
                </a:lnSpc>
              </a:pPr>
              <a:r>
                <a:rPr lang="zh-CN" altLang="en-US" sz="2400" b="1">
                  <a:latin typeface="+mj-lt"/>
                  <a:cs typeface="+mj-lt"/>
                </a:rPr>
                <a:t> </a:t>
              </a:r>
              <a:r>
                <a:rPr lang="en-US" altLang="zh-CN" sz="2400" b="1">
                  <a:latin typeface="+mj-lt"/>
                  <a:cs typeface="+mj-lt"/>
                </a:rPr>
                <a:t>E</a:t>
              </a:r>
              <a:r>
                <a:rPr lang="zh-CN" altLang="en-US" sz="2400" b="1">
                  <a:latin typeface="+mj-lt"/>
                  <a:cs typeface="+mj-lt"/>
                </a:rPr>
                <a:t>ntrepreneurship </a:t>
              </a:r>
              <a:r>
                <a:rPr lang="en-US" altLang="zh-CN" sz="2400" b="1">
                  <a:latin typeface="+mj-lt"/>
                  <a:cs typeface="+mj-lt"/>
                </a:rPr>
                <a:t>P</a:t>
              </a:r>
              <a:r>
                <a:rPr lang="zh-CN" altLang="en-US" sz="2400" b="1">
                  <a:latin typeface="+mj-lt"/>
                  <a:cs typeface="+mj-lt"/>
                </a:rPr>
                <a:t>roject </a:t>
              </a:r>
              <a:r>
                <a:rPr lang="en-US" altLang="zh-CN" sz="2400" b="1">
                  <a:latin typeface="+mj-lt"/>
                  <a:cs typeface="+mj-lt"/>
                </a:rPr>
                <a:t>P</a:t>
              </a:r>
              <a:r>
                <a:rPr lang="zh-CN" altLang="en-US" sz="2400" b="1">
                  <a:latin typeface="+mj-lt"/>
                  <a:cs typeface="+mj-lt"/>
                </a:rPr>
                <a:t>lan</a:t>
              </a:r>
              <a:endParaRPr lang="zh-CN" altLang="en-US" sz="2400" b="1">
                <a:latin typeface="+mj-lt"/>
                <a:cs typeface="+mj-lt"/>
              </a:endParaRPr>
            </a:p>
            <a:p>
              <a:pPr algn="ctr" eaLnBrk="1" latinLnBrk="0" hangingPunct="1">
                <a:lnSpc>
                  <a:spcPct val="135000"/>
                </a:lnSpc>
              </a:pPr>
              <a:r>
                <a:rPr lang="en-US" altLang="zh-CN" sz="2000" b="1">
                  <a:latin typeface="+mj-lt"/>
                  <a:cs typeface="+mj-lt"/>
                </a:rPr>
                <a:t>(Referenced Edition)</a:t>
              </a:r>
              <a:endParaRPr lang="en-US" altLang="zh-CN" sz="2000" b="1">
                <a:latin typeface="+mj-lt"/>
                <a:cs typeface="+mj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04470" y="-189230"/>
            <a:ext cx="7009130" cy="1079500"/>
            <a:chOff x="-305" y="-298"/>
            <a:chExt cx="11038" cy="1700"/>
          </a:xfrm>
        </p:grpSpPr>
        <p:grpSp>
          <p:nvGrpSpPr>
            <p:cNvPr id="3" name="组合 2"/>
            <p:cNvGrpSpPr/>
            <p:nvPr/>
          </p:nvGrpSpPr>
          <p:grpSpPr>
            <a:xfrm>
              <a:off x="3571" y="721"/>
              <a:ext cx="7162" cy="83"/>
              <a:chOff x="3571" y="721"/>
              <a:chExt cx="7162" cy="83"/>
            </a:xfrm>
          </p:grpSpPr>
          <p:pic>
            <p:nvPicPr>
              <p:cNvPr id="6" name="Image 12" descr="Divider Right.png"/>
              <p:cNvPicPr>
                <a:picLocks noChangeAspect="1"/>
              </p:cNvPicPr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 flipH="1">
                <a:off x="3571" y="721"/>
                <a:ext cx="2399" cy="83"/>
              </a:xfrm>
              <a:prstGeom prst="rect">
                <a:avLst/>
              </a:prstGeom>
            </p:spPr>
          </p:pic>
          <p:pic>
            <p:nvPicPr>
              <p:cNvPr id="7" name="Image 12" descr="Divider Right.png"/>
              <p:cNvPicPr>
                <a:picLocks noChangeAspect="1"/>
              </p:cNvPicPr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 rot="10800000" flipH="1">
                <a:off x="8334" y="721"/>
                <a:ext cx="2399" cy="83"/>
              </a:xfrm>
              <a:prstGeom prst="rect">
                <a:avLst/>
              </a:prstGeom>
            </p:spPr>
          </p:pic>
        </p:grpSp>
        <p:grpSp>
          <p:nvGrpSpPr>
            <p:cNvPr id="8" name="组合 7"/>
            <p:cNvGrpSpPr/>
            <p:nvPr/>
          </p:nvGrpSpPr>
          <p:grpSpPr>
            <a:xfrm>
              <a:off x="-305" y="-298"/>
              <a:ext cx="1474" cy="1700"/>
              <a:chOff x="-192" y="-185"/>
              <a:chExt cx="1474" cy="1700"/>
            </a:xfrm>
            <a:gradFill>
              <a:gsLst>
                <a:gs pos="52000">
                  <a:srgbClr val="007BD3"/>
                </a:gs>
                <a:gs pos="100000">
                  <a:srgbClr val="034373"/>
                </a:gs>
              </a:gsLst>
              <a:lin ang="4800000" scaled="0"/>
            </a:gradFill>
          </p:grpSpPr>
          <p:grpSp>
            <p:nvGrpSpPr>
              <p:cNvPr id="9" name="组合 8"/>
              <p:cNvGrpSpPr/>
              <p:nvPr/>
            </p:nvGrpSpPr>
            <p:grpSpPr>
              <a:xfrm rot="14400000">
                <a:off x="-305" y="-72"/>
                <a:ext cx="1700" cy="1474"/>
                <a:chOff x="1511944" y="2420246"/>
                <a:chExt cx="2627152" cy="2294453"/>
              </a:xfrm>
              <a:grpFill/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10" name="Freeform 6"/>
                <p:cNvSpPr/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pFill/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68564" tIns="34282" rIns="68564" bIns="34282" numCol="1" anchor="t" anchorCtr="0" compatLnSpc="1"/>
                <a:p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兰亭黑简体" panose="02000000000000000000" pitchFamily="2" charset="-122"/>
                    <a:ea typeface="方正兰亭黑简体" panose="02000000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Freeform 6"/>
                <p:cNvSpPr/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pFill/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68564" tIns="34282" rIns="68564" bIns="34282" numCol="1" anchor="t" anchorCtr="0" compatLnSpc="1"/>
                <a:p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兰亭黑简体" panose="02000000000000000000" pitchFamily="2" charset="-122"/>
                    <a:ea typeface="方正兰亭黑简体" panose="02000000000000000000" pitchFamily="2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" name="文本框 14"/>
              <p:cNvSpPr txBox="1"/>
              <p:nvPr/>
            </p:nvSpPr>
            <p:spPr>
              <a:xfrm>
                <a:off x="141" y="216"/>
                <a:ext cx="823" cy="82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28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63243" y="986508"/>
            <a:ext cx="9398892" cy="3790091"/>
            <a:chOff x="1086" y="2582"/>
            <a:chExt cx="13598" cy="5298"/>
          </a:xfrm>
        </p:grpSpPr>
        <p:sp>
          <p:nvSpPr>
            <p:cNvPr id="13" name="六边形 12"/>
            <p:cNvSpPr/>
            <p:nvPr/>
          </p:nvSpPr>
          <p:spPr>
            <a:xfrm rot="5400000">
              <a:off x="1024" y="2766"/>
              <a:ext cx="877" cy="753"/>
            </a:xfrm>
            <a:prstGeom prst="hexagon">
              <a:avLst>
                <a:gd name="adj" fmla="val 30879"/>
                <a:gd name="vf" fmla="val 115470"/>
              </a:avLst>
            </a:prstGeom>
            <a:solidFill>
              <a:srgbClr val="FAC14D"/>
            </a:solidFill>
            <a:ln w="38100" cap="flat" cmpd="sng" algn="ctr">
              <a:noFill/>
              <a:prstDash val="solid"/>
            </a:ln>
            <a:effectLst>
              <a:outerShdw blurRad="393700" dist="38100" dir="5400000" algn="t" rotWithShape="0">
                <a:schemeClr val="tx1">
                  <a:alpha val="37000"/>
                </a:schemeClr>
              </a:outerShdw>
            </a:effectLst>
          </p:spPr>
          <p:txBody>
            <a:bodyPr anchor="ctr"/>
            <a:p>
              <a:pPr algn="ctr" defTabSz="9677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accent5">
                    <a:lumMod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45" name="椭圆 51"/>
            <p:cNvSpPr/>
            <p:nvPr/>
          </p:nvSpPr>
          <p:spPr>
            <a:xfrm>
              <a:off x="13600" y="2582"/>
              <a:ext cx="662" cy="590"/>
            </a:xfrm>
            <a:prstGeom prst="hexagon">
              <a:avLst/>
            </a:prstGeom>
            <a:solidFill>
              <a:srgbClr val="F95647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995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 rot="0">
              <a:off x="13832" y="5564"/>
              <a:ext cx="852" cy="760"/>
              <a:chOff x="5252030" y="2008764"/>
              <a:chExt cx="809336" cy="809336"/>
            </a:xfrm>
            <a:solidFill>
              <a:srgbClr val="78AF51"/>
            </a:solidFill>
          </p:grpSpPr>
          <p:sp>
            <p:nvSpPr>
              <p:cNvPr id="16" name="椭圆 53"/>
              <p:cNvSpPr/>
              <p:nvPr/>
            </p:nvSpPr>
            <p:spPr>
              <a:xfrm>
                <a:off x="5252030" y="2008764"/>
                <a:ext cx="809336" cy="809336"/>
              </a:xfrm>
              <a:prstGeom prst="hexagon">
                <a:avLst/>
              </a:prstGeom>
              <a:grpFill/>
              <a:ln w="25400" cap="flat" cmpd="sng" algn="ctr">
                <a:noFill/>
                <a:prstDash val="solid"/>
              </a:ln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spPr>
            <p:txBody>
              <a:bodyPr rtlCol="0" anchor="ctr"/>
              <a:p>
                <a:pPr defTabSz="959485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995" kern="0">
                  <a:latin typeface="方正兰亭黑简体" panose="02000000000000000000" pitchFamily="2" charset="-122"/>
                  <a:ea typeface="方正兰亭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椭圆 54"/>
              <p:cNvSpPr/>
              <p:nvPr/>
            </p:nvSpPr>
            <p:spPr>
              <a:xfrm>
                <a:off x="5269270" y="2029388"/>
                <a:ext cx="769580" cy="769580"/>
              </a:xfrm>
              <a:prstGeom prst="hexagon">
                <a:avLst/>
              </a:prstGeom>
              <a:grpFill/>
              <a:ln>
                <a:noFill/>
              </a:ln>
              <a:effectLst>
                <a:innerShdw blurRad="368300" dist="254000">
                  <a:prstClr val="black">
                    <a:alpha val="2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995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0" name="椭圆 51"/>
            <p:cNvSpPr/>
            <p:nvPr/>
          </p:nvSpPr>
          <p:spPr>
            <a:xfrm>
              <a:off x="1151" y="7290"/>
              <a:ext cx="662" cy="590"/>
            </a:xfrm>
            <a:prstGeom prst="hexagon">
              <a:avLst/>
            </a:prstGeom>
            <a:solidFill>
              <a:srgbClr val="401BC0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995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3715" y="1679575"/>
            <a:ext cx="8115300" cy="2592705"/>
            <a:chOff x="850" y="3139"/>
            <a:chExt cx="12780" cy="4083"/>
          </a:xfrm>
        </p:grpSpPr>
        <p:sp>
          <p:nvSpPr>
            <p:cNvPr id="22" name="圆角矩形 21"/>
            <p:cNvSpPr/>
            <p:nvPr/>
          </p:nvSpPr>
          <p:spPr>
            <a:xfrm>
              <a:off x="5207" y="3253"/>
              <a:ext cx="1701" cy="1701"/>
            </a:xfrm>
            <a:prstGeom prst="roundRect">
              <a:avLst/>
            </a:prstGeom>
            <a:solidFill>
              <a:srgbClr val="016D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b="1" dirty="0" smtClean="0">
                  <a:latin typeface="Adobe Myungjo Std M" pitchFamily="18" charset="-128"/>
                  <a:ea typeface="Adobe Myungjo Std M" pitchFamily="18" charset="-128"/>
                </a:rPr>
                <a:t>S</a:t>
              </a:r>
              <a:endParaRPr lang="zh-CN" altLang="en-US" sz="5400" b="1" dirty="0">
                <a:latin typeface="Adobe Myungjo Std M" pitchFamily="18" charset="-128"/>
                <a:ea typeface="方正姚体" panose="02010601030101010101" pitchFamily="2" charset="-122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7362" y="3253"/>
              <a:ext cx="1701" cy="1701"/>
            </a:xfrm>
            <a:prstGeom prst="roundRect">
              <a:avLst/>
            </a:prstGeom>
            <a:solidFill>
              <a:srgbClr val="016D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b="1" dirty="0" smtClean="0">
                  <a:latin typeface="Adobe Myungjo Std M" pitchFamily="18" charset="-128"/>
                  <a:ea typeface="Adobe Myungjo Std M" pitchFamily="18" charset="-128"/>
                </a:rPr>
                <a:t>W</a:t>
              </a:r>
              <a:endParaRPr lang="zh-CN" altLang="en-US" sz="5400" b="1" dirty="0">
                <a:latin typeface="Adobe Myungjo Std M" pitchFamily="18" charset="-128"/>
                <a:ea typeface="方正姚体" panose="02010601030101010101" pitchFamily="2" charset="-122"/>
              </a:endParaRP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5207" y="5521"/>
              <a:ext cx="1701" cy="1701"/>
            </a:xfrm>
            <a:prstGeom prst="roundRect">
              <a:avLst/>
            </a:prstGeom>
            <a:solidFill>
              <a:srgbClr val="0FA1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b="1" dirty="0" smtClean="0">
                  <a:latin typeface="Adobe Myungjo Std M" pitchFamily="18" charset="-128"/>
                  <a:ea typeface="Adobe Myungjo Std M" pitchFamily="18" charset="-128"/>
                </a:rPr>
                <a:t>O</a:t>
              </a:r>
              <a:endParaRPr lang="zh-CN" altLang="en-US" sz="5400" b="1" dirty="0">
                <a:latin typeface="Adobe Myungjo Std M" pitchFamily="18" charset="-128"/>
                <a:ea typeface="方正姚体" panose="02010601030101010101" pitchFamily="2" charset="-122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7362" y="5521"/>
              <a:ext cx="1701" cy="1701"/>
            </a:xfrm>
            <a:prstGeom prst="roundRect">
              <a:avLst/>
            </a:prstGeom>
            <a:solidFill>
              <a:srgbClr val="0FA1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b="1" dirty="0" smtClean="0">
                  <a:latin typeface="Adobe Myungjo Std M" pitchFamily="18" charset="-128"/>
                  <a:ea typeface="Adobe Myungjo Std M" pitchFamily="18" charset="-128"/>
                </a:rPr>
                <a:t>T</a:t>
              </a:r>
              <a:endParaRPr lang="zh-CN" altLang="en-US" sz="5400" b="1" dirty="0">
                <a:latin typeface="Adobe Myungjo Std M" pitchFamily="18" charset="-128"/>
                <a:ea typeface="方正姚体" panose="02010601030101010101" pitchFamily="2" charset="-122"/>
              </a:endParaRPr>
            </a:p>
          </p:txBody>
        </p:sp>
        <p:sp>
          <p:nvSpPr>
            <p:cNvPr id="26" name="文本框 25"/>
            <p:cNvSpPr txBox="1">
              <a:spLocks noChangeArrowheads="1"/>
            </p:cNvSpPr>
            <p:nvPr/>
          </p:nvSpPr>
          <p:spPr bwMode="auto">
            <a:xfrm>
              <a:off x="9516" y="3139"/>
              <a:ext cx="4114" cy="1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 Narrow" panose="020B0606020202030204" charset="0"/>
                  <a:ea typeface="微软雅黑" panose="020B0503020204020204" pitchFamily="34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 Narrow" panose="020B0606020202030204" charset="0"/>
                  <a:ea typeface="微软雅黑" panose="020B0503020204020204" pitchFamily="34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 Narrow" panose="020B0606020202030204" charset="0"/>
                  <a:ea typeface="微软雅黑" panose="020B0503020204020204" pitchFamily="34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charset="0"/>
                  <a:ea typeface="微软雅黑" panose="020B0503020204020204" pitchFamily="34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charset="0"/>
                  <a:ea typeface="微软雅黑" panose="020B0503020204020204" pitchFamily="34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charset="0"/>
                  <a:ea typeface="微软雅黑" panose="020B0503020204020204" pitchFamily="34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charset="0"/>
                  <a:ea typeface="微软雅黑" panose="020B0503020204020204" pitchFamily="34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charset="0"/>
                  <a:ea typeface="微软雅黑" panose="020B0503020204020204" pitchFamily="34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000" b="1" dirty="0">
                  <a:solidFill>
                    <a:srgbClr val="016DDC"/>
                  </a:solidFill>
                  <a:latin typeface="微软雅黑" panose="020B0503020204020204" pitchFamily="34" charset="-122"/>
                </a:rPr>
                <a:t>W</a:t>
              </a:r>
              <a:r>
                <a:rPr lang="en-US" altLang="zh-CN" sz="2000" b="1" dirty="0" smtClean="0">
                  <a:solidFill>
                    <a:srgbClr val="650204"/>
                  </a:solidFill>
                  <a:latin typeface="微软雅黑" panose="020B0503020204020204" pitchFamily="34" charset="-122"/>
                </a:rPr>
                <a:t> </a:t>
              </a:r>
              <a:r>
                <a:rPr lang="en-US" altLang="zh-CN" sz="1400" b="1" dirty="0" smtClean="0">
                  <a:latin typeface="微软雅黑" panose="020B0503020204020204" pitchFamily="34" charset="-122"/>
                </a:rPr>
                <a:t>Add Title</a:t>
              </a:r>
              <a:endPara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sym typeface="+mn-ea"/>
                </a:rPr>
                <a:t>Here</a:t>
              </a:r>
              <a:r>
                <a:rPr lang="en-US" altLang="zh-CN" sz="1200" dirty="0">
                  <a:latin typeface="微软雅黑" panose="020B0503020204020204" pitchFamily="34" charset="-122"/>
                  <a:sym typeface="+mn-ea"/>
                </a:rPr>
                <a:t>'</a:t>
              </a:r>
              <a:r>
                <a:rPr lang="zh-CN" altLang="en-US" sz="1200" dirty="0">
                  <a:latin typeface="微软雅黑" panose="020B0503020204020204" pitchFamily="34" charset="-122"/>
                  <a:sym typeface="+mn-ea"/>
                </a:rPr>
                <a:t>s the place for you to add something</a:t>
              </a:r>
              <a:r>
                <a:rPr lang="en-US" altLang="zh-CN" sz="1200" dirty="0">
                  <a:latin typeface="微软雅黑" panose="020B0503020204020204" pitchFamily="34" charset="-122"/>
                  <a:sym typeface="+mn-ea"/>
                </a:rPr>
                <a:t>. </a:t>
              </a:r>
              <a:r>
                <a:rPr lang="zh-CN" altLang="en-US" sz="1200" dirty="0">
                  <a:latin typeface="微软雅黑" panose="020B0503020204020204" pitchFamily="34" charset="-122"/>
                  <a:sym typeface="+mn-ea"/>
                </a:rPr>
                <a:t>You may add something here.</a:t>
              </a:r>
              <a:endPara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7" name="文本框 7"/>
            <p:cNvSpPr txBox="1">
              <a:spLocks noChangeArrowheads="1"/>
            </p:cNvSpPr>
            <p:nvPr/>
          </p:nvSpPr>
          <p:spPr bwMode="auto">
            <a:xfrm>
              <a:off x="9485" y="5579"/>
              <a:ext cx="4114" cy="1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 Narrow" panose="020B0606020202030204" charset="0"/>
                  <a:ea typeface="微软雅黑" panose="020B0503020204020204" pitchFamily="34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 Narrow" panose="020B0606020202030204" charset="0"/>
                  <a:ea typeface="微软雅黑" panose="020B0503020204020204" pitchFamily="34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 Narrow" panose="020B0606020202030204" charset="0"/>
                  <a:ea typeface="微软雅黑" panose="020B0503020204020204" pitchFamily="34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charset="0"/>
                  <a:ea typeface="微软雅黑" panose="020B0503020204020204" pitchFamily="34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charset="0"/>
                  <a:ea typeface="微软雅黑" panose="020B0503020204020204" pitchFamily="34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charset="0"/>
                  <a:ea typeface="微软雅黑" panose="020B0503020204020204" pitchFamily="34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charset="0"/>
                  <a:ea typeface="微软雅黑" panose="020B0503020204020204" pitchFamily="34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charset="0"/>
                  <a:ea typeface="微软雅黑" panose="020B0503020204020204" pitchFamily="34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000" b="1" dirty="0" smtClean="0">
                  <a:solidFill>
                    <a:srgbClr val="0FA1F0"/>
                  </a:solidFill>
                  <a:latin typeface="微软雅黑" panose="020B0503020204020204" pitchFamily="34" charset="-122"/>
                </a:rPr>
                <a:t>T</a:t>
              </a:r>
              <a:r>
                <a:rPr lang="en-US" altLang="zh-CN" sz="2000" b="1" dirty="0" smtClean="0">
                  <a:solidFill>
                    <a:srgbClr val="650204"/>
                  </a:solidFill>
                  <a:latin typeface="微软雅黑" panose="020B0503020204020204" pitchFamily="34" charset="-122"/>
                </a:rPr>
                <a:t> </a:t>
              </a:r>
              <a:r>
                <a:rPr lang="en-US" altLang="zh-CN" sz="1400" b="1" dirty="0" smtClean="0">
                  <a:solidFill>
                    <a:schemeClr val="tx1"/>
                  </a:solidFill>
                  <a:latin typeface="微软雅黑" panose="020B0503020204020204" pitchFamily="34" charset="-122"/>
                </a:rPr>
                <a:t>Add Title</a:t>
              </a:r>
              <a:endPara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sym typeface="+mn-ea"/>
                </a:rPr>
                <a:t>Here</a:t>
              </a:r>
              <a:r>
                <a:rPr lang="en-US" altLang="zh-CN" sz="1200" dirty="0">
                  <a:latin typeface="微软雅黑" panose="020B0503020204020204" pitchFamily="34" charset="-122"/>
                  <a:sym typeface="+mn-ea"/>
                </a:rPr>
                <a:t>'</a:t>
              </a:r>
              <a:r>
                <a:rPr lang="zh-CN" altLang="en-US" sz="1200" dirty="0">
                  <a:latin typeface="微软雅黑" panose="020B0503020204020204" pitchFamily="34" charset="-122"/>
                  <a:sym typeface="+mn-ea"/>
                </a:rPr>
                <a:t>s the place for you to add something</a:t>
              </a:r>
              <a:r>
                <a:rPr lang="en-US" altLang="zh-CN" sz="1200" dirty="0">
                  <a:latin typeface="微软雅黑" panose="020B0503020204020204" pitchFamily="34" charset="-122"/>
                  <a:sym typeface="+mn-ea"/>
                </a:rPr>
                <a:t>. </a:t>
              </a:r>
              <a:r>
                <a:rPr lang="zh-CN" altLang="en-US" sz="1200" dirty="0">
                  <a:latin typeface="微软雅黑" panose="020B0503020204020204" pitchFamily="34" charset="-122"/>
                  <a:sym typeface="+mn-ea"/>
                </a:rPr>
                <a:t>You may add something here.</a:t>
              </a:r>
              <a:endPara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8" name="文本框 7"/>
            <p:cNvSpPr txBox="1">
              <a:spLocks noChangeArrowheads="1"/>
            </p:cNvSpPr>
            <p:nvPr/>
          </p:nvSpPr>
          <p:spPr bwMode="auto">
            <a:xfrm>
              <a:off x="850" y="5579"/>
              <a:ext cx="4131" cy="1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 Narrow" panose="020B0606020202030204" charset="0"/>
                  <a:ea typeface="微软雅黑" panose="020B0503020204020204" pitchFamily="34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 Narrow" panose="020B0606020202030204" charset="0"/>
                  <a:ea typeface="微软雅黑" panose="020B0503020204020204" pitchFamily="34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 Narrow" panose="020B0606020202030204" charset="0"/>
                  <a:ea typeface="微软雅黑" panose="020B0503020204020204" pitchFamily="34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charset="0"/>
                  <a:ea typeface="微软雅黑" panose="020B0503020204020204" pitchFamily="34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charset="0"/>
                  <a:ea typeface="微软雅黑" panose="020B0503020204020204" pitchFamily="34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charset="0"/>
                  <a:ea typeface="微软雅黑" panose="020B0503020204020204" pitchFamily="34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charset="0"/>
                  <a:ea typeface="微软雅黑" panose="020B0503020204020204" pitchFamily="34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charset="0"/>
                  <a:ea typeface="微软雅黑" panose="020B0503020204020204" pitchFamily="34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000" b="1" dirty="0" smtClean="0">
                  <a:solidFill>
                    <a:srgbClr val="0FA1F0"/>
                  </a:solidFill>
                  <a:latin typeface="微软雅黑" panose="020B0503020204020204" pitchFamily="34" charset="-122"/>
                </a:rPr>
                <a:t>O</a:t>
              </a:r>
              <a:r>
                <a:rPr lang="en-US" altLang="zh-CN" sz="2000" b="1" dirty="0" smtClean="0">
                  <a:solidFill>
                    <a:srgbClr val="650204"/>
                  </a:solidFill>
                  <a:latin typeface="微软雅黑" panose="020B0503020204020204" pitchFamily="34" charset="-122"/>
                </a:rPr>
                <a:t> </a:t>
              </a:r>
              <a:r>
                <a:rPr lang="en-US" altLang="zh-CN" sz="1400" b="1" dirty="0" smtClean="0">
                  <a:latin typeface="微软雅黑" panose="020B0503020204020204" pitchFamily="34" charset="-122"/>
                </a:rPr>
                <a:t>Add Title</a:t>
              </a:r>
              <a:endParaRPr lang="en-US" altLang="zh-CN" sz="1400" b="1" dirty="0" smtClean="0">
                <a:latin typeface="微软雅黑" panose="020B0503020204020204" pitchFamily="34" charset="-122"/>
              </a:endParaRPr>
            </a:p>
            <a:p>
              <a:pPr eaLnBrk="1" hangingPunct="1">
                <a:lnSpc>
                  <a:spcPct val="12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sym typeface="+mn-ea"/>
                </a:rPr>
                <a:t>Here</a:t>
              </a:r>
              <a:r>
                <a:rPr lang="en-US" altLang="zh-CN" sz="1200" dirty="0">
                  <a:latin typeface="微软雅黑" panose="020B0503020204020204" pitchFamily="34" charset="-122"/>
                  <a:sym typeface="+mn-ea"/>
                </a:rPr>
                <a:t>'</a:t>
              </a:r>
              <a:r>
                <a:rPr lang="zh-CN" altLang="en-US" sz="1200" dirty="0">
                  <a:latin typeface="微软雅黑" panose="020B0503020204020204" pitchFamily="34" charset="-122"/>
                  <a:sym typeface="+mn-ea"/>
                </a:rPr>
                <a:t>s the place for you to add something</a:t>
              </a:r>
              <a:r>
                <a:rPr lang="en-US" altLang="zh-CN" sz="1200" dirty="0">
                  <a:latin typeface="微软雅黑" panose="020B0503020204020204" pitchFamily="34" charset="-122"/>
                  <a:sym typeface="+mn-ea"/>
                </a:rPr>
                <a:t>. </a:t>
              </a:r>
              <a:r>
                <a:rPr lang="zh-CN" altLang="en-US" sz="1200" dirty="0">
                  <a:latin typeface="微软雅黑" panose="020B0503020204020204" pitchFamily="34" charset="-122"/>
                  <a:sym typeface="+mn-ea"/>
                </a:rPr>
                <a:t>You may add something here.</a:t>
              </a:r>
              <a:endPara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endPara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9" name="文本框 7"/>
            <p:cNvSpPr txBox="1">
              <a:spLocks noChangeArrowheads="1"/>
            </p:cNvSpPr>
            <p:nvPr/>
          </p:nvSpPr>
          <p:spPr bwMode="auto">
            <a:xfrm>
              <a:off x="867" y="3139"/>
              <a:ext cx="4114" cy="1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 Narrow" panose="020B0606020202030204" charset="0"/>
                  <a:ea typeface="微软雅黑" panose="020B0503020204020204" pitchFamily="34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 Narrow" panose="020B0606020202030204" charset="0"/>
                  <a:ea typeface="微软雅黑" panose="020B0503020204020204" pitchFamily="34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 Narrow" panose="020B0606020202030204" charset="0"/>
                  <a:ea typeface="微软雅黑" panose="020B0503020204020204" pitchFamily="34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anose="020B0606020202030204" charset="0"/>
                  <a:ea typeface="微软雅黑" panose="020B0503020204020204" pitchFamily="34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anose="020B0606020202030204" charset="0"/>
                  <a:ea typeface="微软雅黑" panose="020B0503020204020204" pitchFamily="34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charset="0"/>
                  <a:ea typeface="微软雅黑" panose="020B0503020204020204" pitchFamily="34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charset="0"/>
                  <a:ea typeface="微软雅黑" panose="020B0503020204020204" pitchFamily="34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charset="0"/>
                  <a:ea typeface="微软雅黑" panose="020B0503020204020204" pitchFamily="34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000" b="1" dirty="0" smtClean="0">
                  <a:solidFill>
                    <a:srgbClr val="016DDC"/>
                  </a:solidFill>
                  <a:latin typeface="微软雅黑" panose="020B0503020204020204" pitchFamily="34" charset="-122"/>
                </a:rPr>
                <a:t>S</a:t>
              </a:r>
              <a:r>
                <a:rPr lang="en-US" altLang="zh-CN" sz="2000" b="1" dirty="0" smtClean="0">
                  <a:solidFill>
                    <a:srgbClr val="650204"/>
                  </a:solidFill>
                  <a:latin typeface="微软雅黑" panose="020B0503020204020204" pitchFamily="34" charset="-122"/>
                </a:rPr>
                <a:t> </a:t>
              </a:r>
              <a:r>
                <a:rPr lang="en-US" altLang="zh-CN" sz="1400" b="1" dirty="0" smtClean="0">
                  <a:solidFill>
                    <a:schemeClr val="tx1"/>
                  </a:solidFill>
                  <a:latin typeface="微软雅黑" panose="020B0503020204020204" pitchFamily="34" charset="-122"/>
                </a:rPr>
                <a:t>Add Title</a:t>
              </a:r>
              <a:endPara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  <a:p>
              <a:pPr algn="l" eaLnBrk="1" hangingPunct="1"/>
              <a:r>
                <a:rPr lang="zh-CN" altLang="en-US" sz="1200" dirty="0">
                  <a:latin typeface="微软雅黑" panose="020B0503020204020204" pitchFamily="34" charset="-122"/>
                  <a:sym typeface="+mn-ea"/>
                </a:rPr>
                <a:t>Here</a:t>
              </a:r>
              <a:r>
                <a:rPr lang="en-US" altLang="zh-CN" sz="1200" dirty="0">
                  <a:latin typeface="微软雅黑" panose="020B0503020204020204" pitchFamily="34" charset="-122"/>
                  <a:sym typeface="+mn-ea"/>
                </a:rPr>
                <a:t>'</a:t>
              </a:r>
              <a:r>
                <a:rPr lang="zh-CN" altLang="en-US" sz="1200" dirty="0">
                  <a:latin typeface="微软雅黑" panose="020B0503020204020204" pitchFamily="34" charset="-122"/>
                  <a:sym typeface="+mn-ea"/>
                </a:rPr>
                <a:t>s the place for you to add something</a:t>
              </a:r>
              <a:r>
                <a:rPr lang="en-US" altLang="zh-CN" sz="1200" dirty="0">
                  <a:latin typeface="微软雅黑" panose="020B0503020204020204" pitchFamily="34" charset="-122"/>
                  <a:sym typeface="+mn-ea"/>
                </a:rPr>
                <a:t>. </a:t>
              </a:r>
              <a:r>
                <a:rPr lang="zh-CN" altLang="en-US" sz="1200" dirty="0">
                  <a:latin typeface="微软雅黑" panose="020B0503020204020204" pitchFamily="34" charset="-122"/>
                  <a:sym typeface="+mn-ea"/>
                </a:rPr>
                <a:t>You may add something here. </a:t>
              </a:r>
              <a:endPara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853180" y="88900"/>
            <a:ext cx="201612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Product Introduction</a:t>
            </a:r>
            <a:endParaRPr lang="zh-CN" alt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71000">
              <a:schemeClr val="accent1">
                <a:lumMod val="45000"/>
                <a:lumOff val="55000"/>
                <a:alpha val="7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-193675" y="-189230"/>
            <a:ext cx="935990" cy="1079500"/>
            <a:chOff x="-192" y="-185"/>
            <a:chExt cx="1474" cy="1700"/>
          </a:xfrm>
          <a:gradFill>
            <a:gsLst>
              <a:gs pos="57000">
                <a:srgbClr val="FF0000"/>
              </a:gs>
              <a:gs pos="100000">
                <a:srgbClr val="832B2B"/>
              </a:gs>
            </a:gsLst>
            <a:lin ang="4800000" scaled="0"/>
          </a:gradFill>
        </p:grpSpPr>
        <p:grpSp>
          <p:nvGrpSpPr>
            <p:cNvPr id="12" name="组合 11"/>
            <p:cNvGrpSpPr/>
            <p:nvPr/>
          </p:nvGrpSpPr>
          <p:grpSpPr>
            <a:xfrm rot="14400000">
              <a:off x="-305" y="-72"/>
              <a:ext cx="1700" cy="1474"/>
              <a:chOff x="1511944" y="2420246"/>
              <a:chExt cx="2627152" cy="2294453"/>
            </a:xfrm>
            <a:grpFill/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13" name="Freeform 6"/>
              <p:cNvSpPr/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pFill/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68564" tIns="34282" rIns="68564" bIns="34282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 6"/>
              <p:cNvSpPr/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pFill/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68564" tIns="34282" rIns="68564" bIns="34282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41" y="216"/>
              <a:ext cx="823" cy="8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585085" y="-18415"/>
            <a:ext cx="4558665" cy="738505"/>
            <a:chOff x="3554" y="196"/>
            <a:chExt cx="7179" cy="1163"/>
          </a:xfrm>
        </p:grpSpPr>
        <p:sp>
          <p:nvSpPr>
            <p:cNvPr id="51" name="TextBox 30"/>
            <p:cNvSpPr txBox="1"/>
            <p:nvPr/>
          </p:nvSpPr>
          <p:spPr>
            <a:xfrm>
              <a:off x="5595" y="196"/>
              <a:ext cx="3175" cy="1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pPr algn="ctr"/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Company Strategy</a:t>
              </a:r>
              <a:endPara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2" name="Image 12" descr="Divider Right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flipH="1">
              <a:off x="3554" y="721"/>
              <a:ext cx="2399" cy="83"/>
            </a:xfrm>
            <a:prstGeom prst="rect">
              <a:avLst/>
            </a:prstGeom>
          </p:spPr>
        </p:pic>
        <p:pic>
          <p:nvPicPr>
            <p:cNvPr id="53" name="Image 12" descr="Divider Right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10800000" flipH="1">
              <a:off x="8334" y="721"/>
              <a:ext cx="2399" cy="83"/>
            </a:xfrm>
            <a:prstGeom prst="rect">
              <a:avLst/>
            </a:prstGeom>
          </p:spPr>
        </p:pic>
      </p:grpSp>
      <p:grpSp>
        <p:nvGrpSpPr>
          <p:cNvPr id="56" name="组合 55"/>
          <p:cNvGrpSpPr/>
          <p:nvPr/>
        </p:nvGrpSpPr>
        <p:grpSpPr>
          <a:xfrm>
            <a:off x="1406525" y="972185"/>
            <a:ext cx="6965950" cy="4180205"/>
            <a:chOff x="2112" y="1514"/>
            <a:chExt cx="10970" cy="6583"/>
          </a:xfrm>
        </p:grpSpPr>
        <p:grpSp>
          <p:nvGrpSpPr>
            <p:cNvPr id="46" name="组合 45"/>
            <p:cNvGrpSpPr/>
            <p:nvPr/>
          </p:nvGrpSpPr>
          <p:grpSpPr>
            <a:xfrm rot="0">
              <a:off x="2112" y="1514"/>
              <a:ext cx="10971" cy="5253"/>
              <a:chOff x="1337" y="1759"/>
              <a:chExt cx="10971" cy="5253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1337" y="1821"/>
                <a:ext cx="4674" cy="5027"/>
                <a:chOff x="-1185" y="1821"/>
                <a:chExt cx="5910" cy="6093"/>
              </a:xfrm>
            </p:grpSpPr>
            <p:sp>
              <p:nvSpPr>
                <p:cNvPr id="6" name="六边形 5"/>
                <p:cNvSpPr/>
                <p:nvPr/>
              </p:nvSpPr>
              <p:spPr>
                <a:xfrm rot="5400000">
                  <a:off x="690" y="6600"/>
                  <a:ext cx="1330" cy="1147"/>
                </a:xfrm>
                <a:prstGeom prst="hexagon">
                  <a:avLst>
                    <a:gd name="adj" fmla="val 30879"/>
                    <a:gd name="vf" fmla="val 115470"/>
                  </a:avLst>
                </a:prstGeom>
                <a:solidFill>
                  <a:srgbClr val="F95647"/>
                </a:solidFill>
                <a:ln w="38100" cap="flat" cmpd="sng" algn="ctr">
                  <a:noFill/>
                  <a:prstDash val="solid"/>
                </a:ln>
                <a:effectLst>
                  <a:outerShdw blurRad="393700" dist="38100" dir="5400000" algn="t" rotWithShape="0">
                    <a:schemeClr val="tx1">
                      <a:alpha val="37000"/>
                    </a:schemeClr>
                  </a:outerShdw>
                </a:effectLst>
              </p:spPr>
              <p:txBody>
                <a:bodyPr anchor="ctr"/>
                <a:lstStyle/>
                <a:p>
                  <a:pPr algn="ctr" defTabSz="96774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schemeClr val="accent5">
                        <a:lumMod val="50000"/>
                      </a:schemeClr>
                    </a:solidFill>
                    <a:latin typeface="方正兰亭黑简体" panose="02000000000000000000" pitchFamily="2" charset="-122"/>
                    <a:ea typeface="方正兰亭黑简体" panose="02000000000000000000" pitchFamily="2" charset="-122"/>
                  </a:endParaRPr>
                </a:p>
              </p:txBody>
            </p:sp>
            <p:sp>
              <p:nvSpPr>
                <p:cNvPr id="7" name="六边形 6"/>
                <p:cNvSpPr/>
                <p:nvPr/>
              </p:nvSpPr>
              <p:spPr>
                <a:xfrm rot="5400000">
                  <a:off x="310" y="2468"/>
                  <a:ext cx="1865" cy="1607"/>
                </a:xfrm>
                <a:prstGeom prst="hexagon">
                  <a:avLst>
                    <a:gd name="adj" fmla="val 30879"/>
                    <a:gd name="vf" fmla="val 115470"/>
                  </a:avLst>
                </a:prstGeom>
                <a:solidFill>
                  <a:srgbClr val="FAC14D"/>
                </a:solidFill>
                <a:ln w="38100" cap="flat" cmpd="sng" algn="ctr">
                  <a:noFill/>
                  <a:prstDash val="solid"/>
                </a:ln>
                <a:effectLst>
                  <a:outerShdw blurRad="393700" dist="38100" dir="5400000" algn="t" rotWithShape="0">
                    <a:schemeClr val="tx1">
                      <a:alpha val="37000"/>
                    </a:schemeClr>
                  </a:outerShdw>
                </a:effectLst>
              </p:spPr>
              <p:txBody>
                <a:bodyPr anchor="ctr"/>
                <a:lstStyle/>
                <a:p>
                  <a:pPr algn="ctr" defTabSz="96774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schemeClr val="accent5">
                        <a:lumMod val="50000"/>
                      </a:schemeClr>
                    </a:solidFill>
                    <a:latin typeface="方正兰亭黑简体" panose="02000000000000000000" pitchFamily="2" charset="-122"/>
                    <a:ea typeface="方正兰亭黑简体" panose="02000000000000000000" pitchFamily="2" charset="-122"/>
                  </a:endParaRPr>
                </a:p>
              </p:txBody>
            </p:sp>
            <p:sp>
              <p:nvSpPr>
                <p:cNvPr id="8" name="六边形 7"/>
                <p:cNvSpPr/>
                <p:nvPr/>
              </p:nvSpPr>
              <p:spPr>
                <a:xfrm rot="5400000">
                  <a:off x="-1285" y="5127"/>
                  <a:ext cx="1452" cy="1252"/>
                </a:xfrm>
                <a:prstGeom prst="hexagon">
                  <a:avLst>
                    <a:gd name="adj" fmla="val 30879"/>
                    <a:gd name="vf" fmla="val 115470"/>
                  </a:avLst>
                </a:prstGeom>
                <a:solidFill>
                  <a:srgbClr val="78AF51"/>
                </a:solidFill>
                <a:ln w="38100" cap="flat" cmpd="sng" algn="ctr">
                  <a:noFill/>
                  <a:prstDash val="solid"/>
                </a:ln>
                <a:effectLst>
                  <a:outerShdw blurRad="393700" dist="38100" dir="5400000" algn="t" rotWithShape="0">
                    <a:schemeClr val="tx1">
                      <a:alpha val="37000"/>
                    </a:schemeClr>
                  </a:outerShdw>
                </a:effectLst>
              </p:spPr>
              <p:txBody>
                <a:bodyPr anchor="ctr"/>
                <a:lstStyle/>
                <a:p>
                  <a:pPr algn="ctr" defTabSz="96774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schemeClr val="accent5">
                        <a:lumMod val="50000"/>
                      </a:schemeClr>
                    </a:solidFill>
                    <a:latin typeface="方正兰亭黑简体" panose="02000000000000000000" pitchFamily="2" charset="-122"/>
                    <a:ea typeface="方正兰亭黑简体" panose="02000000000000000000" pitchFamily="2" charset="-122"/>
                  </a:endParaRPr>
                </a:p>
              </p:txBody>
            </p:sp>
            <p:grpSp>
              <p:nvGrpSpPr>
                <p:cNvPr id="9" name="组合 101"/>
                <p:cNvGrpSpPr/>
                <p:nvPr/>
              </p:nvGrpSpPr>
              <p:grpSpPr bwMode="auto">
                <a:xfrm rot="0">
                  <a:off x="2770" y="1821"/>
                  <a:ext cx="1955" cy="2268"/>
                  <a:chOff x="2803653" y="1116162"/>
                  <a:chExt cx="1241260" cy="1439861"/>
                </a:xfrm>
              </p:grpSpPr>
              <p:sp>
                <p:nvSpPr>
                  <p:cNvPr id="10" name="六边形 9"/>
                  <p:cNvSpPr/>
                  <p:nvPr/>
                </p:nvSpPr>
                <p:spPr>
                  <a:xfrm rot="5400000">
                    <a:off x="2704352" y="1215462"/>
                    <a:ext cx="1439861" cy="1241260"/>
                  </a:xfrm>
                  <a:prstGeom prst="hexagon">
                    <a:avLst>
                      <a:gd name="adj" fmla="val 30879"/>
                      <a:gd name="vf" fmla="val 115470"/>
                    </a:avLst>
                  </a:prstGeom>
                  <a:gradFill flip="none" rotWithShape="1">
                    <a:gsLst>
                      <a:gs pos="6000">
                        <a:sysClr val="window" lastClr="FFFFFF">
                          <a:lumMod val="95000"/>
                          <a:shade val="67500"/>
                          <a:satMod val="115000"/>
                        </a:sysClr>
                      </a:gs>
                      <a:gs pos="100000">
                        <a:srgbClr val="E4E4E4"/>
                      </a:gs>
                      <a:gs pos="80000">
                        <a:srgbClr val="F1F1F1"/>
                      </a:gs>
                      <a:gs pos="43000">
                        <a:sysClr val="window" lastClr="FFFFFF"/>
                      </a:gs>
                    </a:gsLst>
                    <a:lin ang="8100000" scaled="1"/>
                    <a:tileRect/>
                  </a:gra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>
                    <a:outerShdw blurRad="393700" dist="38100" dir="5400000" algn="t" rotWithShape="0">
                      <a:schemeClr val="tx1">
                        <a:alpha val="37000"/>
                      </a:schemeClr>
                    </a:outerShdw>
                  </a:effectLst>
                </p:spPr>
                <p:txBody>
                  <a:bodyPr anchor="ctr"/>
                  <a:lstStyle/>
                  <a:p>
                    <a:pPr algn="ctr" defTabSz="96774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ker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方正兰亭黑简体" panose="02000000000000000000" pitchFamily="2" charset="-122"/>
                      <a:ea typeface="方正兰亭黑简体" panose="02000000000000000000" pitchFamily="2" charset="-122"/>
                    </a:endParaRPr>
                  </a:p>
                </p:txBody>
              </p:sp>
              <p:sp>
                <p:nvSpPr>
                  <p:cNvPr id="11" name="Title 3"/>
                  <p:cNvSpPr txBox="1"/>
                  <p:nvPr/>
                </p:nvSpPr>
                <p:spPr>
                  <a:xfrm>
                    <a:off x="3146822" y="1430712"/>
                    <a:ext cx="796699" cy="318577"/>
                  </a:xfrm>
                  <a:prstGeom prst="rect">
                    <a:avLst/>
                  </a:prstGeom>
                </p:spPr>
                <p:txBody>
                  <a:bodyPr/>
                  <a:lstStyle>
                    <a:lvl1pPr algn="ctr" defTabSz="967740" rtl="0" eaLnBrk="1" latinLnBrk="0" hangingPunct="1">
                      <a:spcBef>
                        <a:spcPct val="0"/>
                      </a:spcBef>
                      <a:buNone/>
                      <a:defRPr sz="47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l" fontAlgn="auto">
                      <a:spcAft>
                        <a:spcPts val="0"/>
                      </a:spcAft>
                      <a:defRPr/>
                    </a:pPr>
                    <a:r>
                      <a:rPr lang="en-US" altLang="zh-CN" sz="36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rPr>
                      <a:t>1</a:t>
                    </a:r>
                    <a:endParaRPr lang="en-US" sz="3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>
                        <a:innerShdw blurRad="63500" dist="50800" dir="13500000">
                          <a:prstClr val="black">
                            <a:alpha val="50000"/>
                          </a:prstClr>
                        </a:innerShdw>
                      </a:effectLst>
                      <a:latin typeface="方正兰亭黑简体" panose="02000000000000000000" pitchFamily="2" charset="-122"/>
                      <a:ea typeface="方正兰亭黑简体" panose="02000000000000000000" pitchFamily="2" charset="-122"/>
                    </a:endParaRPr>
                  </a:p>
                </p:txBody>
              </p:sp>
            </p:grpSp>
            <p:grpSp>
              <p:nvGrpSpPr>
                <p:cNvPr id="5" name="组合 104"/>
                <p:cNvGrpSpPr/>
                <p:nvPr/>
              </p:nvGrpSpPr>
              <p:grpSpPr bwMode="auto">
                <a:xfrm rot="0">
                  <a:off x="1670" y="3756"/>
                  <a:ext cx="1955" cy="2268"/>
                  <a:chOff x="2105727" y="2344988"/>
                  <a:chExt cx="1241260" cy="1439861"/>
                </a:xfrm>
              </p:grpSpPr>
              <p:sp>
                <p:nvSpPr>
                  <p:cNvPr id="16" name="六边形 15"/>
                  <p:cNvSpPr/>
                  <p:nvPr/>
                </p:nvSpPr>
                <p:spPr>
                  <a:xfrm rot="5400000">
                    <a:off x="2006426" y="2444288"/>
                    <a:ext cx="1439861" cy="1241260"/>
                  </a:xfrm>
                  <a:prstGeom prst="hexagon">
                    <a:avLst>
                      <a:gd name="adj" fmla="val 30879"/>
                      <a:gd name="vf" fmla="val 115470"/>
                    </a:avLst>
                  </a:prstGeom>
                  <a:gradFill flip="none" rotWithShape="1">
                    <a:gsLst>
                      <a:gs pos="6000">
                        <a:sysClr val="window" lastClr="FFFFFF">
                          <a:lumMod val="95000"/>
                          <a:shade val="67500"/>
                          <a:satMod val="115000"/>
                        </a:sysClr>
                      </a:gs>
                      <a:gs pos="100000">
                        <a:srgbClr val="E4E4E4"/>
                      </a:gs>
                      <a:gs pos="80000">
                        <a:srgbClr val="F1F1F1"/>
                      </a:gs>
                      <a:gs pos="43000">
                        <a:sysClr val="window" lastClr="FFFFFF"/>
                      </a:gs>
                    </a:gsLst>
                    <a:lin ang="8100000" scaled="1"/>
                    <a:tileRect/>
                  </a:gra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>
                    <a:outerShdw blurRad="393700" dist="38100" dir="5400000" algn="t" rotWithShape="0">
                      <a:schemeClr val="tx1">
                        <a:alpha val="37000"/>
                      </a:schemeClr>
                    </a:outerShdw>
                  </a:effectLst>
                </p:spPr>
                <p:txBody>
                  <a:bodyPr anchor="ctr"/>
                  <a:lstStyle/>
                  <a:p>
                    <a:pPr algn="ctr" defTabSz="96774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ker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方正兰亭黑简体" panose="02000000000000000000" pitchFamily="2" charset="-122"/>
                      <a:ea typeface="方正兰亭黑简体" panose="02000000000000000000" pitchFamily="2" charset="-122"/>
                    </a:endParaRPr>
                  </a:p>
                </p:txBody>
              </p:sp>
              <p:sp>
                <p:nvSpPr>
                  <p:cNvPr id="17" name="Title 3"/>
                  <p:cNvSpPr txBox="1"/>
                  <p:nvPr/>
                </p:nvSpPr>
                <p:spPr>
                  <a:xfrm>
                    <a:off x="2434437" y="2659389"/>
                    <a:ext cx="796699" cy="318577"/>
                  </a:xfrm>
                  <a:prstGeom prst="rect">
                    <a:avLst/>
                  </a:prstGeom>
                </p:spPr>
                <p:txBody>
                  <a:bodyPr/>
                  <a:lstStyle>
                    <a:lvl1pPr algn="ctr" defTabSz="967740" rtl="0" eaLnBrk="1" latinLnBrk="0" hangingPunct="1">
                      <a:spcBef>
                        <a:spcPct val="0"/>
                      </a:spcBef>
                      <a:buNone/>
                      <a:defRPr sz="47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l" fontAlgn="auto">
                      <a:spcAft>
                        <a:spcPts val="0"/>
                      </a:spcAft>
                      <a:defRPr/>
                    </a:pPr>
                    <a:r>
                      <a:rPr lang="en-US" altLang="zh-CN" sz="36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rPr>
                      <a:t>2</a:t>
                    </a:r>
                    <a:endParaRPr lang="en-US" sz="3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>
                        <a:innerShdw blurRad="63500" dist="50800" dir="13500000">
                          <a:prstClr val="black">
                            <a:alpha val="50000"/>
                          </a:prstClr>
                        </a:innerShdw>
                      </a:effectLst>
                      <a:latin typeface="方正兰亭黑简体" panose="02000000000000000000" pitchFamily="2" charset="-122"/>
                      <a:ea typeface="方正兰亭黑简体" panose="02000000000000000000" pitchFamily="2" charset="-122"/>
                    </a:endParaRPr>
                  </a:p>
                </p:txBody>
              </p:sp>
            </p:grpSp>
            <p:grpSp>
              <p:nvGrpSpPr>
                <p:cNvPr id="15" name="组合 107"/>
                <p:cNvGrpSpPr/>
                <p:nvPr/>
              </p:nvGrpSpPr>
              <p:grpSpPr bwMode="auto">
                <a:xfrm rot="0">
                  <a:off x="2770" y="5646"/>
                  <a:ext cx="1955" cy="2268"/>
                  <a:chOff x="2803653" y="3545529"/>
                  <a:chExt cx="1241260" cy="1439861"/>
                </a:xfrm>
              </p:grpSpPr>
              <p:sp>
                <p:nvSpPr>
                  <p:cNvPr id="24" name="六边形 23"/>
                  <p:cNvSpPr/>
                  <p:nvPr/>
                </p:nvSpPr>
                <p:spPr>
                  <a:xfrm rot="5400000">
                    <a:off x="2704352" y="3644829"/>
                    <a:ext cx="1439861" cy="1241260"/>
                  </a:xfrm>
                  <a:prstGeom prst="hexagon">
                    <a:avLst>
                      <a:gd name="adj" fmla="val 30879"/>
                      <a:gd name="vf" fmla="val 115470"/>
                    </a:avLst>
                  </a:prstGeom>
                  <a:gradFill flip="none" rotWithShape="1">
                    <a:gsLst>
                      <a:gs pos="6000">
                        <a:sysClr val="window" lastClr="FFFFFF">
                          <a:lumMod val="95000"/>
                          <a:shade val="67500"/>
                          <a:satMod val="115000"/>
                        </a:sysClr>
                      </a:gs>
                      <a:gs pos="100000">
                        <a:srgbClr val="E4E4E4"/>
                      </a:gs>
                      <a:gs pos="80000">
                        <a:srgbClr val="F1F1F1"/>
                      </a:gs>
                      <a:gs pos="43000">
                        <a:sysClr val="window" lastClr="FFFFFF"/>
                      </a:gs>
                    </a:gsLst>
                    <a:lin ang="8100000" scaled="1"/>
                    <a:tileRect/>
                  </a:gradFill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>
                    <a:outerShdw blurRad="393700" dist="38100" dir="5400000" algn="t" rotWithShape="0">
                      <a:schemeClr val="tx1">
                        <a:alpha val="37000"/>
                      </a:schemeClr>
                    </a:outerShdw>
                  </a:effectLst>
                </p:spPr>
                <p:txBody>
                  <a:bodyPr anchor="ctr"/>
                  <a:lstStyle/>
                  <a:p>
                    <a:pPr algn="ctr" defTabSz="96774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ker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方正兰亭黑简体" panose="02000000000000000000" pitchFamily="2" charset="-122"/>
                      <a:ea typeface="方正兰亭黑简体" panose="02000000000000000000" pitchFamily="2" charset="-122"/>
                    </a:endParaRPr>
                  </a:p>
                </p:txBody>
              </p:sp>
              <p:sp>
                <p:nvSpPr>
                  <p:cNvPr id="25" name="Title 3"/>
                  <p:cNvSpPr txBox="1"/>
                  <p:nvPr/>
                </p:nvSpPr>
                <p:spPr>
                  <a:xfrm>
                    <a:off x="3116639" y="3859930"/>
                    <a:ext cx="796699" cy="318577"/>
                  </a:xfrm>
                  <a:prstGeom prst="rect">
                    <a:avLst/>
                  </a:prstGeom>
                </p:spPr>
                <p:txBody>
                  <a:bodyPr/>
                  <a:lstStyle>
                    <a:lvl1pPr algn="ctr" defTabSz="967740" rtl="0" eaLnBrk="1" latinLnBrk="0" hangingPunct="1">
                      <a:spcBef>
                        <a:spcPct val="0"/>
                      </a:spcBef>
                      <a:buNone/>
                      <a:defRPr sz="47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l" fontAlgn="auto">
                      <a:spcAft>
                        <a:spcPts val="0"/>
                      </a:spcAft>
                      <a:defRPr/>
                    </a:pPr>
                    <a:r>
                      <a:rPr lang="en-US" altLang="zh-CN" sz="36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rPr>
                      <a:t>3</a:t>
                    </a:r>
                    <a:endParaRPr lang="en-US" sz="3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>
                        <a:innerShdw blurRad="63500" dist="50800" dir="13500000">
                          <a:prstClr val="black">
                            <a:alpha val="50000"/>
                          </a:prstClr>
                        </a:innerShdw>
                      </a:effectLst>
                      <a:latin typeface="方正兰亭黑简体" panose="02000000000000000000" pitchFamily="2" charset="-122"/>
                      <a:ea typeface="方正兰亭黑简体" panose="02000000000000000000" pitchFamily="2" charset="-122"/>
                    </a:endParaRPr>
                  </a:p>
                </p:txBody>
              </p:sp>
            </p:grpSp>
          </p:grpSp>
          <p:grpSp>
            <p:nvGrpSpPr>
              <p:cNvPr id="26" name="组合 110"/>
              <p:cNvGrpSpPr/>
              <p:nvPr/>
            </p:nvGrpSpPr>
            <p:grpSpPr bwMode="auto">
              <a:xfrm rot="0">
                <a:off x="6151" y="1759"/>
                <a:ext cx="6049" cy="758"/>
                <a:chOff x="1399492" y="2947435"/>
                <a:chExt cx="2598830" cy="482308"/>
              </a:xfrm>
              <a:solidFill>
                <a:srgbClr val="FAC14D"/>
              </a:solidFill>
            </p:grpSpPr>
            <p:sp>
              <p:nvSpPr>
                <p:cNvPr id="27" name="五边形 26"/>
                <p:cNvSpPr/>
                <p:nvPr/>
              </p:nvSpPr>
              <p:spPr>
                <a:xfrm>
                  <a:off x="1574602" y="2947435"/>
                  <a:ext cx="2423720" cy="472763"/>
                </a:xfrm>
                <a:prstGeom prst="homePlate">
                  <a:avLst/>
                </a:pr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6774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方正兰亭黑简体" panose="02000000000000000000" pitchFamily="2" charset="-122"/>
                    <a:ea typeface="方正兰亭黑简体" panose="02000000000000000000" pitchFamily="2" charset="-122"/>
                  </a:endParaRPr>
                </a:p>
              </p:txBody>
            </p:sp>
            <p:sp>
              <p:nvSpPr>
                <p:cNvPr id="28" name="Title 3"/>
                <p:cNvSpPr txBox="1"/>
                <p:nvPr/>
              </p:nvSpPr>
              <p:spPr bwMode="auto">
                <a:xfrm>
                  <a:off x="1399492" y="2956979"/>
                  <a:ext cx="1857750" cy="47276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 marL="742950" indent="-28575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 marL="1143000" indent="-22860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 marL="1600200" indent="-22860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 marL="2057400" indent="-22860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marL="2514600" indent="-228600" defTabSz="967105" fontAlgn="base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marL="2971800" indent="-228600" defTabSz="967105" fontAlgn="base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marL="3429000" indent="-228600" defTabSz="967105" fontAlgn="base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marL="3886200" indent="-228600" defTabSz="967105" fontAlgn="base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algn="dist"/>
                  <a:r>
                    <a:rPr lang="en-US" altLang="zh-CN" sz="24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</a:rPr>
                    <a:t>Enter Title</a:t>
                  </a:r>
                  <a:endParaRPr lang="en-US" altLang="zh-CN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9" name="TextBox 113"/>
              <p:cNvSpPr txBox="1"/>
              <p:nvPr/>
            </p:nvSpPr>
            <p:spPr>
              <a:xfrm>
                <a:off x="6317" y="2644"/>
                <a:ext cx="5991" cy="1277"/>
              </a:xfrm>
              <a:prstGeom prst="rect">
                <a:avLst/>
              </a:prstGeom>
              <a:noFill/>
            </p:spPr>
            <p:txBody>
              <a:bodyPr wrap="square" lIns="72556" tIns="36277" rIns="72556" bIns="36277">
                <a:spAutoFit/>
              </a:bodyPr>
              <a:lstStyle/>
              <a:p>
                <a:pPr defTabSz="718820" eaLnBrk="1" latinLnBrk="0" hangingPunct="1">
                  <a:lnSpc>
                    <a:spcPct val="100000"/>
                  </a:lnSpc>
                </a:pPr>
                <a:r>
                  <a:rPr lang="zh-CN" altLang="en-US" sz="1600" dirty="0">
                    <a:latin typeface="微软雅黑" panose="020B0503020204020204" pitchFamily="34" charset="-122"/>
                    <a:sym typeface="+mn-ea"/>
                  </a:rPr>
                  <a:t> Here</a:t>
                </a:r>
                <a:r>
                  <a:rPr lang="en-US" altLang="zh-CN" sz="1600" dirty="0">
                    <a:latin typeface="微软雅黑" panose="020B0503020204020204" pitchFamily="34" charset="-122"/>
                    <a:sym typeface="+mn-ea"/>
                  </a:rPr>
                  <a:t>'</a:t>
                </a:r>
                <a:r>
                  <a:rPr lang="zh-CN" altLang="en-US" sz="1600" dirty="0">
                    <a:latin typeface="微软雅黑" panose="020B0503020204020204" pitchFamily="34" charset="-122"/>
                    <a:sym typeface="+mn-ea"/>
                  </a:rPr>
                  <a:t>s the place for you to add something</a:t>
                </a:r>
                <a:r>
                  <a:rPr lang="en-US" altLang="zh-CN" sz="1600" dirty="0">
                    <a:latin typeface="微软雅黑" panose="020B0503020204020204" pitchFamily="34" charset="-122"/>
                    <a:sym typeface="+mn-ea"/>
                  </a:rPr>
                  <a:t>. </a:t>
                </a:r>
                <a:r>
                  <a:rPr lang="zh-CN" altLang="en-US" sz="1600" dirty="0">
                    <a:latin typeface="微软雅黑" panose="020B0503020204020204" pitchFamily="34" charset="-122"/>
                    <a:sym typeface="+mn-ea"/>
                  </a:rPr>
                  <a:t>You may add something here. </a:t>
                </a:r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grpSp>
            <p:nvGrpSpPr>
              <p:cNvPr id="30" name="组合 114"/>
              <p:cNvGrpSpPr/>
              <p:nvPr/>
            </p:nvGrpSpPr>
            <p:grpSpPr bwMode="auto">
              <a:xfrm rot="0">
                <a:off x="6037" y="3938"/>
                <a:ext cx="6164" cy="802"/>
                <a:chOff x="1350513" y="3139395"/>
                <a:chExt cx="2647175" cy="511181"/>
              </a:xfrm>
              <a:solidFill>
                <a:srgbClr val="78AF51"/>
              </a:solidFill>
            </p:grpSpPr>
            <p:sp>
              <p:nvSpPr>
                <p:cNvPr id="31" name="五边形 30"/>
                <p:cNvSpPr/>
                <p:nvPr/>
              </p:nvSpPr>
              <p:spPr>
                <a:xfrm>
                  <a:off x="1350513" y="3139395"/>
                  <a:ext cx="2647175" cy="511181"/>
                </a:xfrm>
                <a:prstGeom prst="homePlate">
                  <a:avLst/>
                </a:pr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6774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方正兰亭黑简体" panose="02000000000000000000" pitchFamily="2" charset="-122"/>
                    <a:ea typeface="方正兰亭黑简体" panose="02000000000000000000" pitchFamily="2" charset="-122"/>
                  </a:endParaRPr>
                </a:p>
              </p:txBody>
            </p:sp>
            <p:sp>
              <p:nvSpPr>
                <p:cNvPr id="32" name="Title 3"/>
                <p:cNvSpPr txBox="1"/>
                <p:nvPr/>
              </p:nvSpPr>
              <p:spPr bwMode="auto">
                <a:xfrm>
                  <a:off x="1396991" y="3207001"/>
                  <a:ext cx="1859513" cy="42258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 marL="742950" indent="-28575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 marL="1143000" indent="-22860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 marL="1600200" indent="-22860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 marL="2057400" indent="-22860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marL="2514600" indent="-228600" defTabSz="967105" fontAlgn="base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marL="2971800" indent="-228600" defTabSz="967105" fontAlgn="base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marL="3429000" indent="-228600" defTabSz="967105" fontAlgn="base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marL="3886200" indent="-228600" defTabSz="967105" fontAlgn="base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algn="dist"/>
                  <a:r>
                    <a:rPr lang="en-US" altLang="zh-CN" sz="24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sym typeface="+mn-ea"/>
                    </a:rPr>
                    <a:t>Enter Title</a:t>
                  </a:r>
                  <a:endParaRPr lang="zh-CN" altLang="en-US" sz="2400" b="1">
                    <a:solidFill>
                      <a:schemeClr val="bg1"/>
                    </a:solidFill>
                    <a:latin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4" name="组合 118"/>
              <p:cNvGrpSpPr/>
              <p:nvPr/>
            </p:nvGrpSpPr>
            <p:grpSpPr bwMode="auto">
              <a:xfrm rot="0">
                <a:off x="6037" y="6161"/>
                <a:ext cx="6164" cy="851"/>
                <a:chOff x="1350513" y="3306700"/>
                <a:chExt cx="2647810" cy="539631"/>
              </a:xfrm>
              <a:solidFill>
                <a:srgbClr val="F95647"/>
              </a:solidFill>
            </p:grpSpPr>
            <p:sp>
              <p:nvSpPr>
                <p:cNvPr id="35" name="五边形 34"/>
                <p:cNvSpPr/>
                <p:nvPr/>
              </p:nvSpPr>
              <p:spPr>
                <a:xfrm>
                  <a:off x="1350513" y="3306700"/>
                  <a:ext cx="2647810" cy="539631"/>
                </a:xfrm>
                <a:prstGeom prst="homePlate">
                  <a:avLst/>
                </a:pr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6774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方正兰亭黑简体" panose="02000000000000000000" pitchFamily="2" charset="-122"/>
                    <a:ea typeface="方正兰亭黑简体" panose="02000000000000000000" pitchFamily="2" charset="-122"/>
                  </a:endParaRPr>
                </a:p>
              </p:txBody>
            </p:sp>
            <p:sp>
              <p:nvSpPr>
                <p:cNvPr id="36" name="Title 3"/>
                <p:cNvSpPr txBox="1"/>
                <p:nvPr/>
              </p:nvSpPr>
              <p:spPr bwMode="auto">
                <a:xfrm>
                  <a:off x="1398625" y="3366307"/>
                  <a:ext cx="1887949" cy="41978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 marL="742950" indent="-28575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 marL="1143000" indent="-22860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 marL="1600200" indent="-22860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 marL="2057400" indent="-228600"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marL="2514600" indent="-228600" defTabSz="967105" fontAlgn="base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marL="2971800" indent="-228600" defTabSz="967105" fontAlgn="base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marL="3429000" indent="-228600" defTabSz="967105" fontAlgn="base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marL="3886200" indent="-228600" defTabSz="967105" fontAlgn="base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algn="dist"/>
                  <a:r>
                    <a:rPr lang="en-US" altLang="zh-CN" sz="24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sym typeface="+mn-ea"/>
                    </a:rPr>
                    <a:t>Enter Title</a:t>
                  </a:r>
                  <a:endParaRPr lang="en-US" altLang="zh-CN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</a:endParaRPr>
                </a:p>
                <a:p>
                  <a:pPr algn="dist"/>
                  <a:endParaRPr lang="zh-CN" altLang="en-US" sz="2400" b="1">
                    <a:solidFill>
                      <a:schemeClr val="bg1"/>
                    </a:solidFill>
                    <a:latin typeface="微软雅黑" panose="020B0503020204020204" pitchFamily="34" charset="-122"/>
                  </a:endParaRPr>
                </a:p>
                <a:p>
                  <a:pPr algn="dist"/>
                  <a:endParaRPr lang="zh-CN" altLang="en-US" sz="2400" b="1">
                    <a:solidFill>
                      <a:schemeClr val="bg1"/>
                    </a:solidFill>
                    <a:latin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54" name="TextBox 113"/>
            <p:cNvSpPr txBox="1"/>
            <p:nvPr/>
          </p:nvSpPr>
          <p:spPr>
            <a:xfrm>
              <a:off x="7092" y="4495"/>
              <a:ext cx="5991" cy="1277"/>
            </a:xfrm>
            <a:prstGeom prst="rect">
              <a:avLst/>
            </a:prstGeom>
            <a:noFill/>
          </p:spPr>
          <p:txBody>
            <a:bodyPr wrap="square" lIns="72556" tIns="36277" rIns="72556" bIns="36277">
              <a:spAutoFit/>
            </a:bodyPr>
            <a:p>
              <a:pPr defTabSz="718820" eaLnBrk="1" latinLnBrk="0" hangingPunct="1">
                <a:lnSpc>
                  <a:spcPct val="10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sym typeface="+mn-ea"/>
                </a:rPr>
                <a:t> Here</a:t>
              </a:r>
              <a:r>
                <a:rPr lang="en-US" altLang="zh-CN" sz="1600" dirty="0">
                  <a:latin typeface="微软雅黑" panose="020B0503020204020204" pitchFamily="34" charset="-122"/>
                  <a:sym typeface="+mn-ea"/>
                </a:rPr>
                <a:t>'</a:t>
              </a:r>
              <a:r>
                <a:rPr lang="zh-CN" altLang="en-US" sz="1600" dirty="0">
                  <a:latin typeface="微软雅黑" panose="020B0503020204020204" pitchFamily="34" charset="-122"/>
                  <a:sym typeface="+mn-ea"/>
                </a:rPr>
                <a:t>s the place for you to add something</a:t>
              </a:r>
              <a:r>
                <a:rPr lang="en-US" altLang="zh-CN" sz="1600" dirty="0">
                  <a:latin typeface="微软雅黑" panose="020B0503020204020204" pitchFamily="34" charset="-122"/>
                  <a:sym typeface="+mn-ea"/>
                </a:rPr>
                <a:t>. </a:t>
              </a:r>
              <a:r>
                <a:rPr lang="zh-CN" altLang="en-US" sz="1600" dirty="0">
                  <a:latin typeface="微软雅黑" panose="020B0503020204020204" pitchFamily="34" charset="-122"/>
                  <a:sym typeface="+mn-ea"/>
                </a:rPr>
                <a:t>You may add something here. 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55" name="TextBox 113"/>
            <p:cNvSpPr txBox="1"/>
            <p:nvPr/>
          </p:nvSpPr>
          <p:spPr>
            <a:xfrm>
              <a:off x="7092" y="6821"/>
              <a:ext cx="5991" cy="1277"/>
            </a:xfrm>
            <a:prstGeom prst="rect">
              <a:avLst/>
            </a:prstGeom>
            <a:noFill/>
          </p:spPr>
          <p:txBody>
            <a:bodyPr wrap="square" lIns="72556" tIns="36277" rIns="72556" bIns="36277">
              <a:spAutoFit/>
            </a:bodyPr>
            <a:p>
              <a:pPr defTabSz="718820" eaLnBrk="1" latinLnBrk="0" hangingPunct="1">
                <a:lnSpc>
                  <a:spcPct val="10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sym typeface="+mn-ea"/>
                </a:rPr>
                <a:t> Here</a:t>
              </a:r>
              <a:r>
                <a:rPr lang="en-US" altLang="zh-CN" sz="1600" dirty="0">
                  <a:latin typeface="微软雅黑" panose="020B0503020204020204" pitchFamily="34" charset="-122"/>
                  <a:sym typeface="+mn-ea"/>
                </a:rPr>
                <a:t>'</a:t>
              </a:r>
              <a:r>
                <a:rPr lang="zh-CN" altLang="en-US" sz="1600" dirty="0">
                  <a:latin typeface="微软雅黑" panose="020B0503020204020204" pitchFamily="34" charset="-122"/>
                  <a:sym typeface="+mn-ea"/>
                </a:rPr>
                <a:t>s the place for you to add something</a:t>
              </a:r>
              <a:r>
                <a:rPr lang="en-US" altLang="zh-CN" sz="1600" dirty="0">
                  <a:latin typeface="微软雅黑" panose="020B0503020204020204" pitchFamily="34" charset="-122"/>
                  <a:sym typeface="+mn-ea"/>
                </a:rPr>
                <a:t>. </a:t>
              </a:r>
              <a:r>
                <a:rPr lang="zh-CN" altLang="en-US" sz="1600" dirty="0">
                  <a:latin typeface="微软雅黑" panose="020B0503020204020204" pitchFamily="34" charset="-122"/>
                  <a:sym typeface="+mn-ea"/>
                </a:rPr>
                <a:t>You may add something here. 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</p:grp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11"/>
            </a:gs>
            <a:gs pos="100000">
              <a:srgbClr val="83830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-193675" y="-189230"/>
            <a:ext cx="935990" cy="1079500"/>
            <a:chOff x="-192" y="-185"/>
            <a:chExt cx="1474" cy="1700"/>
          </a:xfr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4800000" scaled="0"/>
          </a:gradFill>
        </p:grpSpPr>
        <p:grpSp>
          <p:nvGrpSpPr>
            <p:cNvPr id="12" name="组合 11"/>
            <p:cNvGrpSpPr/>
            <p:nvPr/>
          </p:nvGrpSpPr>
          <p:grpSpPr>
            <a:xfrm rot="14400000">
              <a:off x="-305" y="-72"/>
              <a:ext cx="1700" cy="1474"/>
              <a:chOff x="1511944" y="2420246"/>
              <a:chExt cx="2627152" cy="2294453"/>
            </a:xfrm>
            <a:grpFill/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13" name="Freeform 6"/>
              <p:cNvSpPr/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pFill/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68564" tIns="34282" rIns="68564" bIns="34282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 6"/>
              <p:cNvSpPr/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pFill/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68564" tIns="34282" rIns="68564" bIns="34282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41" y="216"/>
              <a:ext cx="823" cy="8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585085" y="-18415"/>
            <a:ext cx="4558665" cy="738505"/>
            <a:chOff x="3554" y="196"/>
            <a:chExt cx="7179" cy="1163"/>
          </a:xfrm>
        </p:grpSpPr>
        <p:sp>
          <p:nvSpPr>
            <p:cNvPr id="51" name="TextBox 30"/>
            <p:cNvSpPr txBox="1"/>
            <p:nvPr/>
          </p:nvSpPr>
          <p:spPr>
            <a:xfrm>
              <a:off x="5595" y="196"/>
              <a:ext cx="3175" cy="1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pPr algn="ctr"/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Marketing Strategy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52" name="Image 12" descr="Divider Righ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3554" y="721"/>
              <a:ext cx="2399" cy="83"/>
            </a:xfrm>
            <a:prstGeom prst="rect">
              <a:avLst/>
            </a:prstGeom>
          </p:spPr>
        </p:pic>
        <p:pic>
          <p:nvPicPr>
            <p:cNvPr id="53" name="Image 12" descr="Divider Righ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H="1">
              <a:off x="8334" y="721"/>
              <a:ext cx="2399" cy="83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1151890" y="1045210"/>
            <a:ext cx="7474585" cy="3643630"/>
            <a:chOff x="1190" y="1543"/>
            <a:chExt cx="11771" cy="5738"/>
          </a:xfrm>
        </p:grpSpPr>
        <p:pic>
          <p:nvPicPr>
            <p:cNvPr id="35" name="图片 35" descr="C:\Users\Administrator\Desktop\图片1.png图片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6887" y="2387"/>
              <a:ext cx="6074" cy="3248"/>
            </a:xfrm>
            <a:prstGeom prst="rect">
              <a:avLst/>
            </a:prstGeom>
          </p:spPr>
        </p:pic>
        <p:graphicFrame>
          <p:nvGraphicFramePr>
            <p:cNvPr id="8" name="图表 7"/>
            <p:cNvGraphicFramePr/>
            <p:nvPr/>
          </p:nvGraphicFramePr>
          <p:xfrm>
            <a:off x="1190" y="1543"/>
            <a:ext cx="5046" cy="43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29" name="TextBox 113"/>
            <p:cNvSpPr txBox="1"/>
            <p:nvPr/>
          </p:nvSpPr>
          <p:spPr>
            <a:xfrm>
              <a:off x="1467" y="6151"/>
              <a:ext cx="4491" cy="1131"/>
            </a:xfrm>
            <a:prstGeom prst="rect">
              <a:avLst/>
            </a:prstGeom>
            <a:noFill/>
          </p:spPr>
          <p:txBody>
            <a:bodyPr wrap="square" lIns="72556" tIns="36277" rIns="72556" bIns="36277">
              <a:spAutoFit/>
            </a:bodyPr>
            <a:p>
              <a:pPr defTabSz="718820" eaLnBrk="1" latinLnBrk="0" hangingPunct="1">
                <a:lnSpc>
                  <a:spcPct val="10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sym typeface="+mn-ea"/>
                </a:rPr>
                <a:t> Here</a:t>
              </a:r>
              <a:r>
                <a:rPr lang="en-US" altLang="zh-CN" sz="1400" dirty="0">
                  <a:latin typeface="微软雅黑" panose="020B0503020204020204" pitchFamily="34" charset="-122"/>
                  <a:sym typeface="+mn-ea"/>
                </a:rPr>
                <a:t>'</a:t>
              </a:r>
              <a:r>
                <a:rPr lang="zh-CN" altLang="en-US" sz="1400" dirty="0">
                  <a:latin typeface="微软雅黑" panose="020B0503020204020204" pitchFamily="34" charset="-122"/>
                  <a:sym typeface="+mn-ea"/>
                </a:rPr>
                <a:t>s the place for you to add something</a:t>
              </a:r>
              <a:r>
                <a:rPr lang="en-US" altLang="zh-CN" sz="1400" dirty="0">
                  <a:latin typeface="微软雅黑" panose="020B0503020204020204" pitchFamily="34" charset="-122"/>
                  <a:sym typeface="+mn-ea"/>
                </a:rPr>
                <a:t>. </a:t>
              </a:r>
              <a:r>
                <a:rPr lang="zh-CN" altLang="en-US" sz="1400" dirty="0">
                  <a:latin typeface="微软雅黑" panose="020B0503020204020204" pitchFamily="34" charset="-122"/>
                  <a:sym typeface="+mn-ea"/>
                </a:rPr>
                <a:t>You may add something here.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16" name="TextBox 113"/>
            <p:cNvSpPr txBox="1"/>
            <p:nvPr/>
          </p:nvSpPr>
          <p:spPr>
            <a:xfrm>
              <a:off x="7679" y="6151"/>
              <a:ext cx="4491" cy="1131"/>
            </a:xfrm>
            <a:prstGeom prst="rect">
              <a:avLst/>
            </a:prstGeom>
            <a:noFill/>
          </p:spPr>
          <p:txBody>
            <a:bodyPr wrap="square" lIns="72556" tIns="36277" rIns="72556" bIns="36277">
              <a:spAutoFit/>
            </a:bodyPr>
            <a:p>
              <a:pPr defTabSz="718820" eaLnBrk="1" latinLnBrk="0" hangingPunct="1">
                <a:lnSpc>
                  <a:spcPct val="10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sym typeface="+mn-ea"/>
                </a:rPr>
                <a:t> Here</a:t>
              </a:r>
              <a:r>
                <a:rPr lang="en-US" altLang="zh-CN" sz="1400" dirty="0">
                  <a:latin typeface="微软雅黑" panose="020B0503020204020204" pitchFamily="34" charset="-122"/>
                  <a:sym typeface="+mn-ea"/>
                </a:rPr>
                <a:t>'</a:t>
              </a:r>
              <a:r>
                <a:rPr lang="zh-CN" altLang="en-US" sz="1400" dirty="0">
                  <a:latin typeface="微软雅黑" panose="020B0503020204020204" pitchFamily="34" charset="-122"/>
                  <a:sym typeface="+mn-ea"/>
                </a:rPr>
                <a:t>s the place for you to add something</a:t>
              </a:r>
              <a:r>
                <a:rPr lang="en-US" altLang="zh-CN" sz="1400" dirty="0">
                  <a:latin typeface="微软雅黑" panose="020B0503020204020204" pitchFamily="34" charset="-122"/>
                  <a:sym typeface="+mn-ea"/>
                </a:rPr>
                <a:t>. </a:t>
              </a:r>
              <a:r>
                <a:rPr lang="zh-CN" altLang="en-US" sz="1400" dirty="0">
                  <a:latin typeface="微软雅黑" panose="020B0503020204020204" pitchFamily="34" charset="-122"/>
                  <a:sym typeface="+mn-ea"/>
                </a:rPr>
                <a:t>You may add something here.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849" y="1656"/>
              <a:ext cx="2150" cy="60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/>
                <a:t>Enter Title</a:t>
              </a:r>
              <a:endParaRPr lang="zh-CN" altLang="en-US"/>
            </a:p>
          </p:txBody>
        </p:sp>
      </p:grp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11"/>
            </a:gs>
            <a:gs pos="100000">
              <a:srgbClr val="83830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-193675" y="-189230"/>
            <a:ext cx="935990" cy="1079500"/>
            <a:chOff x="-192" y="-185"/>
            <a:chExt cx="1474" cy="1700"/>
          </a:xfr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4800000" scaled="0"/>
          </a:gradFill>
        </p:grpSpPr>
        <p:grpSp>
          <p:nvGrpSpPr>
            <p:cNvPr id="12" name="组合 11"/>
            <p:cNvGrpSpPr/>
            <p:nvPr/>
          </p:nvGrpSpPr>
          <p:grpSpPr>
            <a:xfrm rot="14400000">
              <a:off x="-305" y="-72"/>
              <a:ext cx="1700" cy="1474"/>
              <a:chOff x="1511944" y="2420246"/>
              <a:chExt cx="2627152" cy="2294453"/>
            </a:xfrm>
            <a:grpFill/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13" name="Freeform 6"/>
              <p:cNvSpPr/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pFill/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68564" tIns="34282" rIns="68564" bIns="34282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 6"/>
              <p:cNvSpPr/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pFill/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68564" tIns="34282" rIns="68564" bIns="34282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41" y="216"/>
              <a:ext cx="823" cy="8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585085" y="-18415"/>
            <a:ext cx="4558665" cy="738505"/>
            <a:chOff x="3554" y="196"/>
            <a:chExt cx="7179" cy="1163"/>
          </a:xfrm>
        </p:grpSpPr>
        <p:sp>
          <p:nvSpPr>
            <p:cNvPr id="26" name="TextBox 30"/>
            <p:cNvSpPr txBox="1"/>
            <p:nvPr/>
          </p:nvSpPr>
          <p:spPr>
            <a:xfrm>
              <a:off x="5595" y="196"/>
              <a:ext cx="3175" cy="1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pPr algn="ctr"/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Marketing Strategy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52" name="Image 12" descr="Divider Right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flipH="1">
              <a:off x="3554" y="721"/>
              <a:ext cx="2399" cy="83"/>
            </a:xfrm>
            <a:prstGeom prst="rect">
              <a:avLst/>
            </a:prstGeom>
          </p:spPr>
        </p:pic>
        <p:pic>
          <p:nvPicPr>
            <p:cNvPr id="27" name="Image 12" descr="Divider Right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10800000" flipH="1">
              <a:off x="8334" y="721"/>
              <a:ext cx="2399" cy="83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1511300" y="851535"/>
            <a:ext cx="6755765" cy="4461510"/>
            <a:chOff x="1822" y="1341"/>
            <a:chExt cx="10639" cy="7026"/>
          </a:xfrm>
        </p:grpSpPr>
        <p:grpSp>
          <p:nvGrpSpPr>
            <p:cNvPr id="7" name="组合 6"/>
            <p:cNvGrpSpPr/>
            <p:nvPr/>
          </p:nvGrpSpPr>
          <p:grpSpPr>
            <a:xfrm>
              <a:off x="1822" y="1513"/>
              <a:ext cx="6903" cy="6854"/>
              <a:chOff x="-438" y="925"/>
              <a:chExt cx="7381" cy="7329"/>
            </a:xfrm>
          </p:grpSpPr>
          <p:sp>
            <p:nvSpPr>
              <p:cNvPr id="9" name="Freeform 7"/>
              <p:cNvSpPr/>
              <p:nvPr/>
            </p:nvSpPr>
            <p:spPr bwMode="auto">
              <a:xfrm rot="10800000">
                <a:off x="4228" y="1652"/>
                <a:ext cx="1995" cy="6300"/>
              </a:xfrm>
              <a:custGeom>
                <a:avLst/>
                <a:gdLst>
                  <a:gd name="T0" fmla="*/ 1750 w 1750"/>
                  <a:gd name="T1" fmla="*/ 272 h 5527"/>
                  <a:gd name="T2" fmla="*/ 314 w 1750"/>
                  <a:gd name="T3" fmla="*/ 2778 h 5527"/>
                  <a:gd name="T4" fmla="*/ 1699 w 1750"/>
                  <a:gd name="T5" fmla="*/ 5254 h 5527"/>
                  <a:gd name="T6" fmla="*/ 1542 w 1750"/>
                  <a:gd name="T7" fmla="*/ 5527 h 5527"/>
                  <a:gd name="T8" fmla="*/ 0 w 1750"/>
                  <a:gd name="T9" fmla="*/ 2778 h 5527"/>
                  <a:gd name="T10" fmla="*/ 1593 w 1750"/>
                  <a:gd name="T11" fmla="*/ 0 h 5527"/>
                  <a:gd name="T12" fmla="*/ 1750 w 1750"/>
                  <a:gd name="T13" fmla="*/ 272 h 5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0" h="5527">
                    <a:moveTo>
                      <a:pt x="1750" y="272"/>
                    </a:moveTo>
                    <a:cubicBezTo>
                      <a:pt x="891" y="777"/>
                      <a:pt x="314" y="1710"/>
                      <a:pt x="314" y="2778"/>
                    </a:cubicBezTo>
                    <a:cubicBezTo>
                      <a:pt x="314" y="3825"/>
                      <a:pt x="868" y="4743"/>
                      <a:pt x="1699" y="5254"/>
                    </a:cubicBezTo>
                    <a:lnTo>
                      <a:pt x="1542" y="5527"/>
                    </a:lnTo>
                    <a:cubicBezTo>
                      <a:pt x="617" y="4961"/>
                      <a:pt x="0" y="3942"/>
                      <a:pt x="0" y="2778"/>
                    </a:cubicBezTo>
                    <a:cubicBezTo>
                      <a:pt x="0" y="1594"/>
                      <a:pt x="640" y="559"/>
                      <a:pt x="1593" y="0"/>
                    </a:cubicBezTo>
                    <a:lnTo>
                      <a:pt x="1750" y="272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115221" tIns="57610" rIns="115221" bIns="57610" numCol="1" anchor="t" anchorCtr="0" compatLnSpc="1"/>
              <a:p>
                <a:endParaRPr lang="zh-CN" altLang="en-US" sz="239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Line 11"/>
              <p:cNvSpPr>
                <a:spLocks noChangeShapeType="1"/>
              </p:cNvSpPr>
              <p:nvPr/>
            </p:nvSpPr>
            <p:spPr bwMode="auto">
              <a:xfrm rot="7440000" flipH="1" flipV="1">
                <a:off x="2076" y="3132"/>
                <a:ext cx="1953" cy="1050"/>
              </a:xfrm>
              <a:prstGeom prst="line">
                <a:avLst/>
              </a:prstGeom>
              <a:noFill/>
              <a:ln w="38100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 type="none" w="med" len="med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15221" tIns="57610" rIns="115221" bIns="57610" numCol="1" anchor="t" anchorCtr="0" compatLnSpc="1"/>
              <a:p>
                <a:endParaRPr lang="zh-CN" altLang="en-US" sz="239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 rot="14580000" flipH="1">
                <a:off x="2071" y="5319"/>
                <a:ext cx="1862" cy="1143"/>
              </a:xfrm>
              <a:prstGeom prst="line">
                <a:avLst/>
              </a:prstGeom>
              <a:noFill/>
              <a:ln w="38100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 type="none" w="med" len="med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15221" tIns="57610" rIns="115221" bIns="57610" numCol="1" anchor="t" anchorCtr="0" compatLnSpc="1"/>
              <a:p>
                <a:endParaRPr lang="zh-CN" altLang="en-US" sz="239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Line 13"/>
              <p:cNvSpPr>
                <a:spLocks noChangeShapeType="1"/>
              </p:cNvSpPr>
              <p:nvPr/>
            </p:nvSpPr>
            <p:spPr bwMode="auto">
              <a:xfrm rot="10800000" flipH="1">
                <a:off x="2207" y="4801"/>
                <a:ext cx="2797" cy="2"/>
              </a:xfrm>
              <a:prstGeom prst="line">
                <a:avLst/>
              </a:prstGeom>
              <a:noFill/>
              <a:ln w="38100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 type="none" w="med" len="med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15221" tIns="57610" rIns="115221" bIns="57610" numCol="1" anchor="t" anchorCtr="0" compatLnSpc="1"/>
              <a:p>
                <a:endParaRPr lang="zh-CN" altLang="en-US" sz="239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-438" y="3380"/>
                <a:ext cx="3479" cy="266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39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5147" y="3984"/>
                <a:ext cx="1796" cy="1700"/>
              </a:xfrm>
              <a:prstGeom prst="ellipse">
                <a:avLst/>
              </a:prstGeom>
              <a:solidFill>
                <a:srgbClr val="F43308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39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935" y="6520"/>
                <a:ext cx="1810" cy="1734"/>
              </a:xfrm>
              <a:prstGeom prst="ellipse">
                <a:avLst/>
              </a:prstGeom>
              <a:solidFill>
                <a:srgbClr val="0B5FD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39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-7" y="4043"/>
                <a:ext cx="2616" cy="14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p>
                <a:pPr algn="ctr"/>
                <a:r>
                  <a:rPr lang="en-US" altLang="zh-CN" sz="28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Enter Title</a:t>
                </a:r>
                <a:endParaRPr lang="zh-CN" altLang="en-US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5436" y="4148"/>
                <a:ext cx="1507" cy="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endPara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3571" y="925"/>
                <a:ext cx="1796" cy="1700"/>
              </a:xfrm>
              <a:prstGeom prst="ellipse">
                <a:avLst/>
              </a:prstGeom>
              <a:solidFill>
                <a:srgbClr val="22C50C"/>
              </a:solidFill>
              <a:ln>
                <a:solidFill>
                  <a:srgbClr val="78AF5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39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3434" y="1439"/>
                <a:ext cx="2003" cy="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Subtitle</a:t>
                </a:r>
                <a:endPara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6978" y="4825"/>
              <a:ext cx="1873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Subtitle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861" y="7242"/>
              <a:ext cx="1873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Subtitle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052" y="1341"/>
              <a:ext cx="3391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Click here to add content of the text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，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and briefly explain your point of view.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9071" y="4209"/>
              <a:ext cx="3391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Click here to add content of the text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，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and briefly explain your point of view.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355" y="6709"/>
              <a:ext cx="3391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Click here to add content of the text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，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and briefly explain your point of view.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-193675" y="-189230"/>
            <a:ext cx="935990" cy="1079500"/>
            <a:chOff x="-192" y="-185"/>
            <a:chExt cx="1474" cy="1700"/>
          </a:xfrm>
          <a:gradFill>
            <a:gsLst>
              <a:gs pos="62000">
                <a:srgbClr val="14CD68"/>
              </a:gs>
              <a:gs pos="100000">
                <a:srgbClr val="0B6E38"/>
              </a:gs>
            </a:gsLst>
            <a:lin ang="4800000" scaled="0"/>
          </a:gradFill>
        </p:grpSpPr>
        <p:grpSp>
          <p:nvGrpSpPr>
            <p:cNvPr id="12" name="组合 11"/>
            <p:cNvGrpSpPr/>
            <p:nvPr/>
          </p:nvGrpSpPr>
          <p:grpSpPr>
            <a:xfrm rot="14400000">
              <a:off x="-305" y="-72"/>
              <a:ext cx="1700" cy="1474"/>
              <a:chOff x="1511944" y="2420246"/>
              <a:chExt cx="2627152" cy="2294453"/>
            </a:xfrm>
            <a:grpFill/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13" name="Freeform 6"/>
              <p:cNvSpPr/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pFill/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68564" tIns="34282" rIns="68564" bIns="34282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 6"/>
              <p:cNvSpPr/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pFill/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68564" tIns="34282" rIns="68564" bIns="34282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41" y="216"/>
              <a:ext cx="823" cy="8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endPara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831080" y="1715135"/>
            <a:ext cx="4368674" cy="2178852"/>
            <a:chOff x="8924" y="4943"/>
            <a:chExt cx="6880" cy="3431"/>
          </a:xfrm>
        </p:grpSpPr>
        <p:grpSp>
          <p:nvGrpSpPr>
            <p:cNvPr id="4" name="组合 3"/>
            <p:cNvGrpSpPr/>
            <p:nvPr/>
          </p:nvGrpSpPr>
          <p:grpSpPr>
            <a:xfrm rot="0">
              <a:off x="8924" y="4943"/>
              <a:ext cx="6880" cy="3431"/>
              <a:chOff x="2541" y="1784"/>
              <a:chExt cx="10472" cy="5614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9284" y="3931"/>
                <a:ext cx="3729" cy="2941"/>
              </a:xfrm>
              <a:prstGeom prst="ellipse">
                <a:avLst/>
              </a:prstGeom>
              <a:solidFill>
                <a:schemeClr val="tx1">
                  <a:alpha val="41000"/>
                </a:schemeClr>
              </a:solidFill>
              <a:ln w="25400" cap="flat" cmpd="sng" algn="ctr">
                <a:noFill/>
                <a:prstDash val="solid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algn="ctr" defTabSz="9601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9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7826" y="1784"/>
                <a:ext cx="4932" cy="4932"/>
                <a:chOff x="1403648" y="1115468"/>
                <a:chExt cx="1294414" cy="1294414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1539485" y="1259632"/>
                  <a:ext cx="1022740" cy="1022740"/>
                </a:xfrm>
                <a:prstGeom prst="ellipse">
                  <a:avLst/>
                </a:prstGeom>
                <a:solidFill>
                  <a:srgbClr val="F956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360">
                    <a:latin typeface="方正兰亭黑简体" panose="02000000000000000000" pitchFamily="2" charset="-122"/>
                    <a:ea typeface="方正兰亭黑简体" panose="02000000000000000000" pitchFamily="2" charset="-122"/>
                  </a:endParaRPr>
                </a:p>
              </p:txBody>
            </p:sp>
            <p:grpSp>
              <p:nvGrpSpPr>
                <p:cNvPr id="10" name="组合 9"/>
                <p:cNvGrpSpPr/>
                <p:nvPr/>
              </p:nvGrpSpPr>
              <p:grpSpPr>
                <a:xfrm>
                  <a:off x="1403648" y="1115468"/>
                  <a:ext cx="1294414" cy="1294414"/>
                  <a:chOff x="2555776" y="915566"/>
                  <a:chExt cx="1944216" cy="1944216"/>
                </a:xfrm>
                <a:effectLst>
                  <a:outerShdw blurRad="63500" dist="50800" dir="8100000" algn="tr" rotWithShape="0">
                    <a:prstClr val="black">
                      <a:alpha val="35000"/>
                    </a:prstClr>
                  </a:outerShdw>
                </a:effectLst>
              </p:grpSpPr>
              <p:sp>
                <p:nvSpPr>
                  <p:cNvPr id="11" name="同心圆 10"/>
                  <p:cNvSpPr/>
                  <p:nvPr/>
                </p:nvSpPr>
                <p:spPr>
                  <a:xfrm>
                    <a:off x="2555776" y="915566"/>
                    <a:ext cx="1944216" cy="1944216"/>
                  </a:xfrm>
                  <a:prstGeom prst="donut">
                    <a:avLst>
                      <a:gd name="adj" fmla="val 10097"/>
                    </a:avLst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8100000" scaled="1"/>
                    <a:tileRect/>
                  </a:gra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3360">
                      <a:solidFill>
                        <a:schemeClr val="tx1"/>
                      </a:solidFill>
                      <a:latin typeface="方正兰亭黑简体" panose="02000000000000000000" pitchFamily="2" charset="-122"/>
                      <a:ea typeface="方正兰亭黑简体" panose="02000000000000000000" pitchFamily="2" charset="-122"/>
                    </a:endParaRPr>
                  </a:p>
                </p:txBody>
              </p:sp>
              <p:sp>
                <p:nvSpPr>
                  <p:cNvPr id="15" name="同心圆 14"/>
                  <p:cNvSpPr/>
                  <p:nvPr/>
                </p:nvSpPr>
                <p:spPr>
                  <a:xfrm>
                    <a:off x="2733335" y="1093125"/>
                    <a:ext cx="1589098" cy="1589098"/>
                  </a:xfrm>
                  <a:prstGeom prst="donut">
                    <a:avLst>
                      <a:gd name="adj" fmla="val 12059"/>
                    </a:avLst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16200000" scaled="1"/>
                    <a:tileRect/>
                  </a:gra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3360">
                      <a:solidFill>
                        <a:schemeClr val="tx1"/>
                      </a:solidFill>
                      <a:latin typeface="方正兰亭黑简体" panose="02000000000000000000" pitchFamily="2" charset="-122"/>
                      <a:ea typeface="方正兰亭黑简体" panose="02000000000000000000" pitchFamily="2" charset="-122"/>
                    </a:endParaRPr>
                  </a:p>
                </p:txBody>
              </p:sp>
            </p:grpSp>
            <p:sp>
              <p:nvSpPr>
                <p:cNvPr id="16" name="TextBox 53"/>
                <p:cNvSpPr txBox="1"/>
                <p:nvPr/>
              </p:nvSpPr>
              <p:spPr>
                <a:xfrm>
                  <a:off x="1724837" y="1482181"/>
                  <a:ext cx="652364" cy="5612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ctr">
                    <a:defRPr sz="16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>
                        <a:innerShdw blurRad="63500" dist="50800" dir="13500000">
                          <a:prstClr val="black">
                            <a:alpha val="50000"/>
                          </a:prstClr>
                        </a:innerShdw>
                      </a:effectLst>
                    </a:defRPr>
                  </a:lvl1pPr>
                </a:lstStyle>
                <a:p>
                  <a:r>
                    <a:rPr lang="en-US" altLang="zh-CN" sz="2400" dirty="0">
                      <a:solidFill>
                        <a:schemeClr val="bg1"/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Enter</a:t>
                  </a:r>
                  <a:endParaRPr lang="en-US" altLang="zh-CN" sz="2400" dirty="0">
                    <a:solidFill>
                      <a:schemeClr val="bg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r>
                    <a:rPr lang="en-US" altLang="zh-CN" sz="2400" dirty="0">
                      <a:solidFill>
                        <a:schemeClr val="bg1"/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Title</a:t>
                  </a:r>
                  <a:endParaRPr lang="en-US" altLang="zh-CN" sz="2400" dirty="0">
                    <a:solidFill>
                      <a:schemeClr val="bg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5285" y="3895"/>
                <a:ext cx="3323" cy="3323"/>
                <a:chOff x="2956024" y="2454101"/>
                <a:chExt cx="2009455" cy="2009455"/>
              </a:xfrm>
            </p:grpSpPr>
            <p:grpSp>
              <p:nvGrpSpPr>
                <p:cNvPr id="24" name="组合 23"/>
                <p:cNvGrpSpPr/>
                <p:nvPr/>
              </p:nvGrpSpPr>
              <p:grpSpPr>
                <a:xfrm>
                  <a:off x="2956024" y="2454101"/>
                  <a:ext cx="2009455" cy="2009455"/>
                  <a:chOff x="56271" y="2371006"/>
                  <a:chExt cx="3888432" cy="3888432"/>
                </a:xfrm>
              </p:grpSpPr>
              <p:sp>
                <p:nvSpPr>
                  <p:cNvPr id="25" name="椭圆 24"/>
                  <p:cNvSpPr/>
                  <p:nvPr/>
                </p:nvSpPr>
                <p:spPr>
                  <a:xfrm>
                    <a:off x="56271" y="2371006"/>
                    <a:ext cx="3888432" cy="3888432"/>
                  </a:xfrm>
                  <a:prstGeom prst="ellipse">
                    <a:avLst/>
                  </a:prstGeom>
                  <a:solidFill>
                    <a:sysClr val="window" lastClr="FFFFFF">
                      <a:lumMod val="95000"/>
                    </a:sysClr>
                  </a:solidFill>
                  <a:ln w="1270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96012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90" kern="0">
                      <a:solidFill>
                        <a:sysClr val="window" lastClr="FFFFFF"/>
                      </a:solidFill>
                      <a:latin typeface="方正兰亭黑简体" panose="02000000000000000000" pitchFamily="2" charset="-122"/>
                      <a:ea typeface="方正兰亭黑简体" panose="02000000000000000000" pitchFamily="2" charset="-122"/>
                    </a:endParaRPr>
                  </a:p>
                </p:txBody>
              </p:sp>
              <p:sp>
                <p:nvSpPr>
                  <p:cNvPr id="26" name="椭圆 25"/>
                  <p:cNvSpPr/>
                  <p:nvPr/>
                </p:nvSpPr>
                <p:spPr>
                  <a:xfrm>
                    <a:off x="366749" y="2703927"/>
                    <a:ext cx="3237436" cy="3237436"/>
                  </a:xfrm>
                  <a:prstGeom prst="ellipse">
                    <a:avLst/>
                  </a:prstGeom>
                  <a:solidFill>
                    <a:srgbClr val="FAC14D"/>
                  </a:solidFill>
                  <a:ln w="25400" cap="flat" cmpd="sng" algn="ctr">
                    <a:noFill/>
                    <a:prstDash val="solid"/>
                  </a:ln>
                  <a:effectLst>
                    <a:innerShdw blurRad="304800" dist="152400" dir="13500000">
                      <a:prstClr val="black">
                        <a:alpha val="33000"/>
                      </a:prstClr>
                    </a:innerShdw>
                  </a:effectLst>
                </p:spPr>
                <p:txBody>
                  <a:bodyPr rtlCol="0" anchor="ctr"/>
                  <a:lstStyle/>
                  <a:p>
                    <a:pPr algn="ctr" defTabSz="96012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90" kern="0">
                      <a:solidFill>
                        <a:sysClr val="window" lastClr="FFFFFF"/>
                      </a:solidFill>
                      <a:latin typeface="方正兰亭黑简体" panose="02000000000000000000" pitchFamily="2" charset="-122"/>
                      <a:ea typeface="方正兰亭黑简体" panose="02000000000000000000" pitchFamily="2" charset="-122"/>
                    </a:endParaRPr>
                  </a:p>
                </p:txBody>
              </p:sp>
            </p:grpSp>
            <p:sp>
              <p:nvSpPr>
                <p:cNvPr id="27" name="TextBox 21"/>
                <p:cNvSpPr txBox="1"/>
                <p:nvPr/>
              </p:nvSpPr>
              <p:spPr>
                <a:xfrm>
                  <a:off x="3394159" y="3084341"/>
                  <a:ext cx="1370555" cy="7173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Title</a:t>
                  </a:r>
                  <a:endParaRPr lang="en-US" altLang="zh-CN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>
                <a:off x="2541" y="5273"/>
                <a:ext cx="2125" cy="2125"/>
                <a:chOff x="5760133" y="2274196"/>
                <a:chExt cx="1284820" cy="1284820"/>
              </a:xfrm>
            </p:grpSpPr>
            <p:sp>
              <p:nvSpPr>
                <p:cNvPr id="30" name="椭圆 29"/>
                <p:cNvSpPr/>
                <p:nvPr/>
              </p:nvSpPr>
              <p:spPr>
                <a:xfrm rot="1245109">
                  <a:off x="5760133" y="2274196"/>
                  <a:ext cx="1284820" cy="1284820"/>
                </a:xfrm>
                <a:prstGeom prst="ellipse">
                  <a:avLst/>
                </a:prstGeom>
                <a:gradFill flip="none" rotWithShape="1">
                  <a:gsLst>
                    <a:gs pos="6000">
                      <a:sysClr val="window" lastClr="FFFFFF">
                        <a:lumMod val="95000"/>
                        <a:shade val="67500"/>
                        <a:satMod val="115000"/>
                      </a:sysClr>
                    </a:gs>
                    <a:gs pos="100000">
                      <a:srgbClr val="E4E4E4"/>
                    </a:gs>
                    <a:gs pos="80000">
                      <a:srgbClr val="F1F1F1"/>
                    </a:gs>
                    <a:gs pos="43000">
                      <a:sysClr val="window" lastClr="FFFFFF"/>
                    </a:gs>
                  </a:gsLst>
                  <a:lin ang="8100000" scaled="1"/>
                  <a:tileRect/>
                </a:gradFill>
                <a:ln w="127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393700" dist="38100" dir="5400000" algn="t" rotWithShape="0">
                    <a:schemeClr val="tx1">
                      <a:alpha val="37000"/>
                    </a:schemeClr>
                  </a:outerShdw>
                </a:effectLst>
              </p:spPr>
              <p:txBody>
                <a:bodyPr rtlCol="0" anchor="ctr"/>
                <a:lstStyle/>
                <a:p>
                  <a:pPr algn="ctr" defTabSz="96012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90" kern="0">
                    <a:solidFill>
                      <a:sysClr val="window" lastClr="FFFFFF"/>
                    </a:solidFill>
                    <a:latin typeface="方正兰亭黑简体" panose="02000000000000000000" pitchFamily="2" charset="-122"/>
                    <a:ea typeface="方正兰亭黑简体" panose="02000000000000000000" pitchFamily="2" charset="-122"/>
                  </a:endParaRPr>
                </a:p>
              </p:txBody>
            </p:sp>
            <p:sp>
              <p:nvSpPr>
                <p:cNvPr id="31" name="椭圆 30"/>
                <p:cNvSpPr/>
                <p:nvPr/>
              </p:nvSpPr>
              <p:spPr>
                <a:xfrm>
                  <a:off x="5839094" y="2359019"/>
                  <a:ext cx="1117070" cy="1117070"/>
                </a:xfrm>
                <a:prstGeom prst="ellipse">
                  <a:avLst/>
                </a:prstGeom>
                <a:solidFill>
                  <a:srgbClr val="78AF51"/>
                </a:solidFill>
                <a:ln w="25400" cap="flat" cmpd="sng" algn="ctr">
                  <a:noFill/>
                  <a:prstDash val="solid"/>
                </a:ln>
                <a:effectLst>
                  <a:innerShdw blurRad="139700" dist="50800" dir="13500000">
                    <a:prstClr val="black">
                      <a:alpha val="45000"/>
                    </a:prstClr>
                  </a:innerShdw>
                </a:effectLst>
              </p:spPr>
              <p:txBody>
      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      <a:noAutofit/>
                </a:bodyPr>
                <a:lstStyle/>
                <a:p>
                  <a:pPr algn="ctr" defTabSz="96012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90" kern="0">
                    <a:solidFill>
                      <a:sysClr val="window" lastClr="FFFFFF"/>
                    </a:solidFill>
                    <a:latin typeface="方正兰亭黑简体" panose="02000000000000000000" pitchFamily="2" charset="-122"/>
                    <a:ea typeface="方正兰亭黑简体" panose="02000000000000000000" pitchFamily="2" charset="-122"/>
                  </a:endParaRPr>
                </a:p>
              </p:txBody>
            </p:sp>
          </p:grpSp>
        </p:grpSp>
        <p:sp>
          <p:nvSpPr>
            <p:cNvPr id="81" name="TextBox 21"/>
            <p:cNvSpPr txBox="1"/>
            <p:nvPr/>
          </p:nvSpPr>
          <p:spPr>
            <a:xfrm>
              <a:off x="9010" y="7379"/>
              <a:ext cx="148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90830" y="1379855"/>
            <a:ext cx="4027170" cy="2977515"/>
            <a:chOff x="1760" y="2628"/>
            <a:chExt cx="10276" cy="4322"/>
          </a:xfrm>
        </p:grpSpPr>
        <p:sp>
          <p:nvSpPr>
            <p:cNvPr id="41" name="任意多边形 40"/>
            <p:cNvSpPr/>
            <p:nvPr>
              <p:custDataLst>
                <p:tags r:id="rId1"/>
              </p:custDataLst>
            </p:nvPr>
          </p:nvSpPr>
          <p:spPr>
            <a:xfrm>
              <a:off x="1760" y="2628"/>
              <a:ext cx="10276" cy="4322"/>
            </a:xfrm>
            <a:custGeom>
              <a:avLst/>
              <a:gdLst>
                <a:gd name="connsiteX0" fmla="*/ 0 w 6633029"/>
                <a:gd name="connsiteY0" fmla="*/ 0 h 3338286"/>
                <a:gd name="connsiteX1" fmla="*/ 2264229 w 6633029"/>
                <a:gd name="connsiteY1" fmla="*/ 391886 h 3338286"/>
                <a:gd name="connsiteX2" fmla="*/ 4412343 w 6633029"/>
                <a:gd name="connsiteY2" fmla="*/ 14515 h 3338286"/>
                <a:gd name="connsiteX3" fmla="*/ 6633029 w 6633029"/>
                <a:gd name="connsiteY3" fmla="*/ 435429 h 3338286"/>
                <a:gd name="connsiteX4" fmla="*/ 6633029 w 6633029"/>
                <a:gd name="connsiteY4" fmla="*/ 3323772 h 3338286"/>
                <a:gd name="connsiteX5" fmla="*/ 4412343 w 6633029"/>
                <a:gd name="connsiteY5" fmla="*/ 2902857 h 3338286"/>
                <a:gd name="connsiteX6" fmla="*/ 2249714 w 6633029"/>
                <a:gd name="connsiteY6" fmla="*/ 3338286 h 3338286"/>
                <a:gd name="connsiteX7" fmla="*/ 0 w 6633029"/>
                <a:gd name="connsiteY7" fmla="*/ 2888343 h 3338286"/>
                <a:gd name="connsiteX8" fmla="*/ 0 w 6633029"/>
                <a:gd name="connsiteY8" fmla="*/ 0 h 333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33029" h="3338286">
                  <a:moveTo>
                    <a:pt x="0" y="0"/>
                  </a:moveTo>
                  <a:lnTo>
                    <a:pt x="2264229" y="391886"/>
                  </a:lnTo>
                  <a:lnTo>
                    <a:pt x="4412343" y="14515"/>
                  </a:lnTo>
                  <a:lnTo>
                    <a:pt x="6633029" y="435429"/>
                  </a:lnTo>
                  <a:lnTo>
                    <a:pt x="6633029" y="3323772"/>
                  </a:lnTo>
                  <a:lnTo>
                    <a:pt x="4412343" y="2902857"/>
                  </a:lnTo>
                  <a:lnTo>
                    <a:pt x="2249714" y="3338286"/>
                  </a:lnTo>
                  <a:lnTo>
                    <a:pt x="0" y="28883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DDDDDD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>
              <p:custDataLst>
                <p:tags r:id="rId2"/>
              </p:custDataLst>
            </p:nvPr>
          </p:nvSpPr>
          <p:spPr>
            <a:xfrm>
              <a:off x="1987" y="2742"/>
              <a:ext cx="2923" cy="3870"/>
            </a:xfrm>
            <a:custGeom>
              <a:avLst/>
              <a:gdLst>
                <a:gd name="connsiteX0" fmla="*/ 14514 w 1886857"/>
                <a:gd name="connsiteY0" fmla="*/ 0 h 2989943"/>
                <a:gd name="connsiteX1" fmla="*/ 1886857 w 1886857"/>
                <a:gd name="connsiteY1" fmla="*/ 319314 h 2989943"/>
                <a:gd name="connsiteX2" fmla="*/ 1886857 w 1886857"/>
                <a:gd name="connsiteY2" fmla="*/ 2989943 h 2989943"/>
                <a:gd name="connsiteX3" fmla="*/ 0 w 1886857"/>
                <a:gd name="connsiteY3" fmla="*/ 2583543 h 2989943"/>
                <a:gd name="connsiteX4" fmla="*/ 14514 w 1886857"/>
                <a:gd name="connsiteY4" fmla="*/ 0 h 298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857" h="2989943">
                  <a:moveTo>
                    <a:pt x="14514" y="0"/>
                  </a:moveTo>
                  <a:lnTo>
                    <a:pt x="1886857" y="319314"/>
                  </a:lnTo>
                  <a:lnTo>
                    <a:pt x="1886857" y="2989943"/>
                  </a:lnTo>
                  <a:lnTo>
                    <a:pt x="0" y="2583543"/>
                  </a:lnTo>
                  <a:lnTo>
                    <a:pt x="14514" y="0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9231" r="-2923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>
              <p:custDataLst>
                <p:tags r:id="rId4"/>
              </p:custDataLst>
            </p:nvPr>
          </p:nvSpPr>
          <p:spPr>
            <a:xfrm>
              <a:off x="5502" y="2855"/>
              <a:ext cx="2946" cy="3833"/>
            </a:xfrm>
            <a:custGeom>
              <a:avLst/>
              <a:gdLst>
                <a:gd name="connsiteX0" fmla="*/ 0 w 1901371"/>
                <a:gd name="connsiteY0" fmla="*/ 319314 h 2960914"/>
                <a:gd name="connsiteX1" fmla="*/ 1901371 w 1901371"/>
                <a:gd name="connsiteY1" fmla="*/ 0 h 2960914"/>
                <a:gd name="connsiteX2" fmla="*/ 1901371 w 1901371"/>
                <a:gd name="connsiteY2" fmla="*/ 2627085 h 2960914"/>
                <a:gd name="connsiteX3" fmla="*/ 0 w 1901371"/>
                <a:gd name="connsiteY3" fmla="*/ 2960914 h 2960914"/>
                <a:gd name="connsiteX4" fmla="*/ 0 w 1901371"/>
                <a:gd name="connsiteY4" fmla="*/ 319314 h 2960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1371" h="2960914">
                  <a:moveTo>
                    <a:pt x="0" y="319314"/>
                  </a:moveTo>
                  <a:lnTo>
                    <a:pt x="1901371" y="0"/>
                  </a:lnTo>
                  <a:lnTo>
                    <a:pt x="1901371" y="2627085"/>
                  </a:lnTo>
                  <a:lnTo>
                    <a:pt x="0" y="2960914"/>
                  </a:lnTo>
                  <a:lnTo>
                    <a:pt x="0" y="319314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7863" r="-2786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>
              <p:custDataLst>
                <p:tags r:id="rId6"/>
              </p:custDataLst>
            </p:nvPr>
          </p:nvSpPr>
          <p:spPr>
            <a:xfrm>
              <a:off x="8905" y="2855"/>
              <a:ext cx="2901" cy="3889"/>
            </a:xfrm>
            <a:custGeom>
              <a:avLst/>
              <a:gdLst>
                <a:gd name="connsiteX0" fmla="*/ 0 w 1872343"/>
                <a:gd name="connsiteY0" fmla="*/ 0 h 3004457"/>
                <a:gd name="connsiteX1" fmla="*/ 1872343 w 1872343"/>
                <a:gd name="connsiteY1" fmla="*/ 333829 h 3004457"/>
                <a:gd name="connsiteX2" fmla="*/ 1872343 w 1872343"/>
                <a:gd name="connsiteY2" fmla="*/ 3004457 h 3004457"/>
                <a:gd name="connsiteX3" fmla="*/ 0 w 1872343"/>
                <a:gd name="connsiteY3" fmla="*/ 2627086 h 3004457"/>
                <a:gd name="connsiteX4" fmla="*/ 0 w 1872343"/>
                <a:gd name="connsiteY4" fmla="*/ 0 h 300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2343" h="3004457">
                  <a:moveTo>
                    <a:pt x="0" y="0"/>
                  </a:moveTo>
                  <a:lnTo>
                    <a:pt x="1872343" y="333829"/>
                  </a:lnTo>
                  <a:lnTo>
                    <a:pt x="1872343" y="3004457"/>
                  </a:lnTo>
                  <a:lnTo>
                    <a:pt x="0" y="262708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0232" r="-3023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585085" y="-18415"/>
            <a:ext cx="4558665" cy="738505"/>
            <a:chOff x="3554" y="196"/>
            <a:chExt cx="7179" cy="1163"/>
          </a:xfrm>
        </p:grpSpPr>
        <p:sp>
          <p:nvSpPr>
            <p:cNvPr id="56" name="TextBox 30"/>
            <p:cNvSpPr txBox="1"/>
            <p:nvPr/>
          </p:nvSpPr>
          <p:spPr>
            <a:xfrm>
              <a:off x="5595" y="196"/>
              <a:ext cx="3175" cy="1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pPr algn="ctr"/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Marketing Strategy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57" name="Image 12" descr="Divider Right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flipH="1">
              <a:off x="3554" y="721"/>
              <a:ext cx="2399" cy="83"/>
            </a:xfrm>
            <a:prstGeom prst="rect">
              <a:avLst/>
            </a:prstGeom>
          </p:spPr>
        </p:pic>
        <p:pic>
          <p:nvPicPr>
            <p:cNvPr id="58" name="Image 12" descr="Divider Right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0800000" flipH="1">
              <a:off x="8334" y="721"/>
              <a:ext cx="2399" cy="83"/>
            </a:xfrm>
            <a:prstGeom prst="rect">
              <a:avLst/>
            </a:prstGeom>
          </p:spPr>
        </p:pic>
      </p:grpSp>
      <p:sp>
        <p:nvSpPr>
          <p:cNvPr id="59" name="TextBox 113"/>
          <p:cNvSpPr txBox="1"/>
          <p:nvPr/>
        </p:nvSpPr>
        <p:spPr>
          <a:xfrm>
            <a:off x="895985" y="4456430"/>
            <a:ext cx="2689860" cy="810895"/>
          </a:xfrm>
          <a:prstGeom prst="rect">
            <a:avLst/>
          </a:prstGeom>
          <a:noFill/>
        </p:spPr>
        <p:txBody>
          <a:bodyPr wrap="square" lIns="72556" tIns="36277" rIns="72556" bIns="36277">
            <a:spAutoFit/>
          </a:bodyPr>
          <a:p>
            <a:pPr defTabSz="718820" eaLnBrk="1" latinLnBrk="0" hangingPunct="1">
              <a:lnSpc>
                <a:spcPct val="100000"/>
              </a:lnSpc>
            </a:pPr>
            <a:r>
              <a:rPr lang="zh-CN" altLang="en-US" sz="1600" dirty="0">
                <a:latin typeface="微软雅黑" panose="020B0503020204020204" pitchFamily="34" charset="-122"/>
                <a:sym typeface="+mn-ea"/>
              </a:rPr>
              <a:t> Here</a:t>
            </a:r>
            <a:r>
              <a:rPr lang="en-US" altLang="zh-CN" sz="1600" dirty="0">
                <a:latin typeface="微软雅黑" panose="020B0503020204020204" pitchFamily="34" charset="-122"/>
                <a:sym typeface="+mn-ea"/>
              </a:rPr>
              <a:t>'</a:t>
            </a:r>
            <a:r>
              <a:rPr lang="zh-CN" altLang="en-US" sz="1600" dirty="0">
                <a:latin typeface="微软雅黑" panose="020B0503020204020204" pitchFamily="34" charset="-122"/>
                <a:sym typeface="+mn-ea"/>
              </a:rPr>
              <a:t>s the place for you to add something</a:t>
            </a:r>
            <a:r>
              <a:rPr lang="en-US" altLang="zh-CN" sz="1600" dirty="0">
                <a:latin typeface="微软雅黑" panose="020B0503020204020204" pitchFamily="34" charset="-122"/>
                <a:sym typeface="+mn-ea"/>
              </a:rPr>
              <a:t>. </a:t>
            </a:r>
            <a:r>
              <a:rPr lang="zh-CN" altLang="en-US" sz="1600" dirty="0">
                <a:latin typeface="微软雅黑" panose="020B0503020204020204" pitchFamily="34" charset="-122"/>
                <a:sym typeface="+mn-ea"/>
              </a:rPr>
              <a:t>You may add something here.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-193675" y="-189230"/>
            <a:ext cx="935990" cy="1079500"/>
            <a:chOff x="-192" y="-185"/>
            <a:chExt cx="1474" cy="1700"/>
          </a:xfrm>
          <a:gradFill>
            <a:gsLst>
              <a:gs pos="62000">
                <a:srgbClr val="14CD68"/>
              </a:gs>
              <a:gs pos="100000">
                <a:srgbClr val="0B6E38"/>
              </a:gs>
            </a:gsLst>
            <a:lin ang="4800000" scaled="0"/>
          </a:gradFill>
        </p:grpSpPr>
        <p:grpSp>
          <p:nvGrpSpPr>
            <p:cNvPr id="12" name="组合 11"/>
            <p:cNvGrpSpPr/>
            <p:nvPr/>
          </p:nvGrpSpPr>
          <p:grpSpPr>
            <a:xfrm rot="14400000">
              <a:off x="-305" y="-72"/>
              <a:ext cx="1700" cy="1474"/>
              <a:chOff x="1511944" y="2420246"/>
              <a:chExt cx="2627152" cy="2294453"/>
            </a:xfrm>
            <a:grpFill/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13" name="Freeform 6"/>
              <p:cNvSpPr/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pFill/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68564" tIns="34282" rIns="68564" bIns="34282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 6"/>
              <p:cNvSpPr/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pFill/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68564" tIns="34282" rIns="68564" bIns="34282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41" y="216"/>
              <a:ext cx="823" cy="8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endPara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714500" y="1416685"/>
            <a:ext cx="6293485" cy="3547745"/>
            <a:chOff x="2497" y="2912"/>
            <a:chExt cx="9352" cy="5104"/>
          </a:xfrm>
        </p:grpSpPr>
        <p:grpSp>
          <p:nvGrpSpPr>
            <p:cNvPr id="58" name="组合 57"/>
            <p:cNvGrpSpPr/>
            <p:nvPr/>
          </p:nvGrpSpPr>
          <p:grpSpPr>
            <a:xfrm>
              <a:off x="6515" y="6428"/>
              <a:ext cx="1588" cy="1588"/>
              <a:chOff x="4139952" y="3507854"/>
              <a:chExt cx="1008112" cy="1008112"/>
            </a:xfrm>
            <a:solidFill>
              <a:srgbClr val="F7CF4A"/>
            </a:solidFill>
          </p:grpSpPr>
          <p:sp>
            <p:nvSpPr>
              <p:cNvPr id="59" name="椭圆 58"/>
              <p:cNvSpPr/>
              <p:nvPr/>
            </p:nvSpPr>
            <p:spPr>
              <a:xfrm>
                <a:off x="4139952" y="3507854"/>
                <a:ext cx="1008112" cy="1008112"/>
              </a:xfrm>
              <a:prstGeom prst="ellipse">
                <a:avLst/>
              </a:prstGeom>
              <a:solidFill>
                <a:srgbClr val="016D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TextBox 7"/>
              <p:cNvSpPr txBox="1"/>
              <p:nvPr/>
            </p:nvSpPr>
            <p:spPr>
              <a:xfrm>
                <a:off x="4254968" y="3703297"/>
                <a:ext cx="778155" cy="617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Enter Title</a:t>
                </a:r>
                <a:endPara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61" name="直接箭头连接符 60"/>
            <p:cNvCxnSpPr>
              <a:stCxn id="59" idx="2"/>
            </p:cNvCxnSpPr>
            <p:nvPr/>
          </p:nvCxnSpPr>
          <p:spPr>
            <a:xfrm flipH="1" flipV="1">
              <a:off x="4248" y="5294"/>
              <a:ext cx="2268" cy="1928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ot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箭头连接符 61"/>
            <p:cNvCxnSpPr>
              <a:stCxn id="59" idx="1"/>
            </p:cNvCxnSpPr>
            <p:nvPr/>
          </p:nvCxnSpPr>
          <p:spPr>
            <a:xfrm flipH="1" flipV="1">
              <a:off x="5948" y="5180"/>
              <a:ext cx="799" cy="148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ot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62"/>
            <p:cNvCxnSpPr>
              <a:stCxn id="59" idx="6"/>
            </p:cNvCxnSpPr>
            <p:nvPr/>
          </p:nvCxnSpPr>
          <p:spPr>
            <a:xfrm flipV="1">
              <a:off x="8103" y="5294"/>
              <a:ext cx="2381" cy="1928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ot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箭头连接符 63"/>
            <p:cNvCxnSpPr>
              <a:stCxn id="59" idx="7"/>
            </p:cNvCxnSpPr>
            <p:nvPr/>
          </p:nvCxnSpPr>
          <p:spPr>
            <a:xfrm flipV="1">
              <a:off x="7871" y="5294"/>
              <a:ext cx="913" cy="1366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ot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箭头连接符 64"/>
            <p:cNvCxnSpPr>
              <a:stCxn id="59" idx="0"/>
            </p:cNvCxnSpPr>
            <p:nvPr/>
          </p:nvCxnSpPr>
          <p:spPr>
            <a:xfrm flipV="1">
              <a:off x="7309" y="5180"/>
              <a:ext cx="0" cy="1247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ot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组合 65"/>
            <p:cNvGrpSpPr/>
            <p:nvPr/>
          </p:nvGrpSpPr>
          <p:grpSpPr>
            <a:xfrm>
              <a:off x="2497" y="2912"/>
              <a:ext cx="2204" cy="2299"/>
              <a:chOff x="1588005" y="1275606"/>
              <a:chExt cx="1399910" cy="1460025"/>
            </a:xfrm>
          </p:grpSpPr>
          <p:sp>
            <p:nvSpPr>
              <p:cNvPr id="67" name="Freeform 14"/>
              <p:cNvSpPr/>
              <p:nvPr/>
            </p:nvSpPr>
            <p:spPr bwMode="auto">
              <a:xfrm>
                <a:off x="1691680" y="1275606"/>
                <a:ext cx="1226763" cy="1460025"/>
              </a:xfrm>
              <a:custGeom>
                <a:avLst/>
                <a:gdLst>
                  <a:gd name="T0" fmla="*/ 0 w 1006"/>
                  <a:gd name="T1" fmla="*/ 0 h 1251"/>
                  <a:gd name="T2" fmla="*/ 0 w 1006"/>
                  <a:gd name="T3" fmla="*/ 1392237 h 1251"/>
                  <a:gd name="T4" fmla="*/ 1119188 w 1006"/>
                  <a:gd name="T5" fmla="*/ 1284286 h 1251"/>
                  <a:gd name="T6" fmla="*/ 1119188 w 1006"/>
                  <a:gd name="T7" fmla="*/ 90145 h 1251"/>
                  <a:gd name="T8" fmla="*/ 0 w 1006"/>
                  <a:gd name="T9" fmla="*/ 0 h 1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6"/>
                  <a:gd name="T16" fmla="*/ 0 h 1251"/>
                  <a:gd name="T17" fmla="*/ 1006 w 1006"/>
                  <a:gd name="T18" fmla="*/ 1251 h 12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6" h="1251">
                    <a:moveTo>
                      <a:pt x="0" y="0"/>
                    </a:moveTo>
                    <a:lnTo>
                      <a:pt x="0" y="1251"/>
                    </a:lnTo>
                    <a:lnTo>
                      <a:pt x="1006" y="1154"/>
                    </a:lnTo>
                    <a:lnTo>
                      <a:pt x="1006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6DDC"/>
              </a:solidFill>
              <a:ln w="9525">
                <a:noFill/>
                <a:round/>
              </a:ln>
            </p:spPr>
            <p:txBody>
              <a:bodyPr lIns="72009" tIns="36005" rIns="72009" bIns="36005"/>
              <a:p>
                <a:endParaRPr lang="zh-CN" altLang="en-US" kern="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TextBox 17"/>
              <p:cNvSpPr txBox="1"/>
              <p:nvPr/>
            </p:nvSpPr>
            <p:spPr>
              <a:xfrm>
                <a:off x="1588005" y="1553506"/>
                <a:ext cx="1399910" cy="842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>
                  <a:lnSpc>
                    <a:spcPct val="150000"/>
                  </a:lnSpc>
                  <a:spcBef>
                    <a:spcPts val="300"/>
                  </a:spcBef>
                </a:pPr>
                <a:r>
                  <a:rPr lang="zh-CN" altLang="en-US" sz="900" dirty="0">
                    <a:solidFill>
                      <a:schemeClr val="bg1"/>
                    </a:solidFill>
                    <a:latin typeface="微软雅黑" panose="020B0503020204020204" pitchFamily="34" charset="-122"/>
                    <a:sym typeface="+mn-ea"/>
                  </a:rPr>
                  <a:t>You may add something here. Here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微软雅黑" panose="020B0503020204020204" pitchFamily="34" charset="-122"/>
                    <a:sym typeface="+mn-ea"/>
                  </a:rPr>
                  <a:t>'</a:t>
                </a:r>
                <a:r>
                  <a:rPr lang="zh-CN" altLang="en-US" sz="900" dirty="0">
                    <a:solidFill>
                      <a:schemeClr val="bg1"/>
                    </a:solidFill>
                    <a:latin typeface="微软雅黑" panose="020B0503020204020204" pitchFamily="34" charset="-122"/>
                    <a:sym typeface="+mn-ea"/>
                  </a:rPr>
                  <a:t>s the place for you to add something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微软雅黑" panose="020B0503020204020204" pitchFamily="34" charset="-122"/>
                    <a:sym typeface="+mn-ea"/>
                  </a:rPr>
                  <a:t>. </a:t>
                </a:r>
                <a:endPara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p:grpSp>
        <p:sp>
          <p:nvSpPr>
            <p:cNvPr id="70" name="Freeform 10"/>
            <p:cNvSpPr/>
            <p:nvPr/>
          </p:nvSpPr>
          <p:spPr bwMode="auto">
            <a:xfrm>
              <a:off x="4795" y="3046"/>
              <a:ext cx="1534" cy="1953"/>
            </a:xfrm>
            <a:custGeom>
              <a:avLst/>
              <a:gdLst>
                <a:gd name="T0" fmla="*/ 0 w 973"/>
                <a:gd name="T1" fmla="*/ 0 h 1069"/>
                <a:gd name="T2" fmla="*/ 0 w 973"/>
                <a:gd name="T3" fmla="*/ 1189038 h 1069"/>
                <a:gd name="T4" fmla="*/ 1082675 w 973"/>
                <a:gd name="T5" fmla="*/ 1169017 h 1069"/>
                <a:gd name="T6" fmla="*/ 1082675 w 973"/>
                <a:gd name="T7" fmla="*/ 40042 h 1069"/>
                <a:gd name="T8" fmla="*/ 0 w 973"/>
                <a:gd name="T9" fmla="*/ 0 h 1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3"/>
                <a:gd name="T16" fmla="*/ 0 h 1069"/>
                <a:gd name="T17" fmla="*/ 973 w 973"/>
                <a:gd name="T18" fmla="*/ 1069 h 10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3" h="1069">
                  <a:moveTo>
                    <a:pt x="0" y="0"/>
                  </a:moveTo>
                  <a:lnTo>
                    <a:pt x="0" y="1069"/>
                  </a:lnTo>
                  <a:lnTo>
                    <a:pt x="973" y="1051"/>
                  </a:lnTo>
                  <a:lnTo>
                    <a:pt x="973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A1F0"/>
            </a:solidFill>
            <a:ln w="9525">
              <a:solidFill>
                <a:srgbClr val="FFFFFF">
                  <a:lumMod val="85000"/>
                </a:srgbClr>
              </a:solidFill>
              <a:round/>
            </a:ln>
          </p:spPr>
          <p:txBody>
            <a:bodyPr lIns="72009" tIns="36005" rIns="72009" bIns="36005"/>
            <a:p>
              <a:pPr>
                <a:defRPr/>
              </a:pPr>
              <a:endParaRPr lang="zh-CN" altLang="en-US" kern="0" dirty="0">
                <a:solidFill>
                  <a:schemeClr val="bg1"/>
                </a:solidFill>
              </a:endParaRPr>
            </a:p>
          </p:txBody>
        </p:sp>
        <p:sp>
          <p:nvSpPr>
            <p:cNvPr id="73" name="Freeform 18"/>
            <p:cNvSpPr/>
            <p:nvPr/>
          </p:nvSpPr>
          <p:spPr bwMode="auto">
            <a:xfrm flipH="1">
              <a:off x="6461" y="3102"/>
              <a:ext cx="1529" cy="1867"/>
            </a:xfrm>
            <a:custGeom>
              <a:avLst/>
              <a:gdLst>
                <a:gd name="T0" fmla="*/ 1016000 w 913"/>
                <a:gd name="T1" fmla="*/ 1065516 h 972"/>
                <a:gd name="T2" fmla="*/ 0 w 913"/>
                <a:gd name="T3" fmla="*/ 1081087 h 972"/>
                <a:gd name="T4" fmla="*/ 0 w 913"/>
                <a:gd name="T5" fmla="*/ 0 h 972"/>
                <a:gd name="T6" fmla="*/ 1016000 w 913"/>
                <a:gd name="T7" fmla="*/ 6673 h 972"/>
                <a:gd name="T8" fmla="*/ 1016000 w 913"/>
                <a:gd name="T9" fmla="*/ 1065516 h 9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3"/>
                <a:gd name="T16" fmla="*/ 0 h 972"/>
                <a:gd name="T17" fmla="*/ 913 w 913"/>
                <a:gd name="T18" fmla="*/ 972 h 9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3" h="972">
                  <a:moveTo>
                    <a:pt x="913" y="958"/>
                  </a:moveTo>
                  <a:lnTo>
                    <a:pt x="0" y="972"/>
                  </a:lnTo>
                  <a:lnTo>
                    <a:pt x="0" y="0"/>
                  </a:lnTo>
                  <a:lnTo>
                    <a:pt x="913" y="6"/>
                  </a:lnTo>
                  <a:lnTo>
                    <a:pt x="913" y="958"/>
                  </a:lnTo>
                  <a:close/>
                </a:path>
              </a:pathLst>
            </a:custGeom>
            <a:solidFill>
              <a:srgbClr val="016DDC"/>
            </a:solidFill>
            <a:ln w="9525" algn="ctr">
              <a:solidFill>
                <a:srgbClr val="FFFFFF">
                  <a:lumMod val="85000"/>
                </a:srgbClr>
              </a:solidFill>
              <a:round/>
            </a:ln>
            <a:effectLst/>
          </p:spPr>
          <p:txBody>
            <a:bodyPr lIns="72009" tIns="36005" rIns="72009" bIns="36005"/>
            <a:p>
              <a:pPr>
                <a:defRPr/>
              </a:pPr>
              <a:endParaRPr lang="zh-CN" altLang="en-US" kern="0" dirty="0">
                <a:solidFill>
                  <a:schemeClr val="bg1"/>
                </a:solidFill>
              </a:endParaRPr>
            </a:p>
          </p:txBody>
        </p:sp>
        <p:sp>
          <p:nvSpPr>
            <p:cNvPr id="76" name="Freeform 16"/>
            <p:cNvSpPr/>
            <p:nvPr/>
          </p:nvSpPr>
          <p:spPr bwMode="auto">
            <a:xfrm flipH="1">
              <a:off x="8122" y="3013"/>
              <a:ext cx="1630" cy="2000"/>
            </a:xfrm>
            <a:custGeom>
              <a:avLst/>
              <a:gdLst>
                <a:gd name="T0" fmla="*/ 0 w 973"/>
                <a:gd name="T1" fmla="*/ 0 h 1069"/>
                <a:gd name="T2" fmla="*/ 0 w 973"/>
                <a:gd name="T3" fmla="*/ 1189037 h 1069"/>
                <a:gd name="T4" fmla="*/ 1082675 w 973"/>
                <a:gd name="T5" fmla="*/ 1169016 h 1069"/>
                <a:gd name="T6" fmla="*/ 1082675 w 973"/>
                <a:gd name="T7" fmla="*/ 40042 h 1069"/>
                <a:gd name="T8" fmla="*/ 0 w 973"/>
                <a:gd name="T9" fmla="*/ 0 h 1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3"/>
                <a:gd name="T16" fmla="*/ 0 h 1069"/>
                <a:gd name="T17" fmla="*/ 973 w 973"/>
                <a:gd name="T18" fmla="*/ 1069 h 10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3" h="1069">
                  <a:moveTo>
                    <a:pt x="0" y="0"/>
                  </a:moveTo>
                  <a:lnTo>
                    <a:pt x="0" y="1069"/>
                  </a:lnTo>
                  <a:lnTo>
                    <a:pt x="973" y="1051"/>
                  </a:lnTo>
                  <a:lnTo>
                    <a:pt x="973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A1F0"/>
            </a:solidFill>
            <a:ln w="9525" algn="ctr">
              <a:solidFill>
                <a:srgbClr val="FFFFFF">
                  <a:lumMod val="85000"/>
                </a:srgbClr>
              </a:solidFill>
              <a:round/>
            </a:ln>
            <a:effectLst/>
          </p:spPr>
          <p:txBody>
            <a:bodyPr lIns="72009" tIns="36005" rIns="72009" bIns="36005"/>
            <a:p>
              <a:pPr>
                <a:defRPr/>
              </a:pPr>
              <a:endParaRPr lang="zh-CN" altLang="en-US" kern="0" dirty="0">
                <a:solidFill>
                  <a:schemeClr val="bg1"/>
                </a:solidFill>
              </a:endParaRPr>
            </a:p>
          </p:txBody>
        </p:sp>
        <p:sp>
          <p:nvSpPr>
            <p:cNvPr id="79" name="Freeform 14"/>
            <p:cNvSpPr/>
            <p:nvPr/>
          </p:nvSpPr>
          <p:spPr bwMode="auto">
            <a:xfrm flipH="1">
              <a:off x="9917" y="2912"/>
              <a:ext cx="1932" cy="2299"/>
            </a:xfrm>
            <a:custGeom>
              <a:avLst/>
              <a:gdLst>
                <a:gd name="T0" fmla="*/ 0 w 1006"/>
                <a:gd name="T1" fmla="*/ 0 h 1251"/>
                <a:gd name="T2" fmla="*/ 0 w 1006"/>
                <a:gd name="T3" fmla="*/ 1392237 h 1251"/>
                <a:gd name="T4" fmla="*/ 1119188 w 1006"/>
                <a:gd name="T5" fmla="*/ 1284286 h 1251"/>
                <a:gd name="T6" fmla="*/ 1119188 w 1006"/>
                <a:gd name="T7" fmla="*/ 90145 h 1251"/>
                <a:gd name="T8" fmla="*/ 0 w 1006"/>
                <a:gd name="T9" fmla="*/ 0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6"/>
                <a:gd name="T16" fmla="*/ 0 h 1251"/>
                <a:gd name="T17" fmla="*/ 1006 w 1006"/>
                <a:gd name="T18" fmla="*/ 1251 h 1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6" h="1251">
                  <a:moveTo>
                    <a:pt x="0" y="0"/>
                  </a:moveTo>
                  <a:lnTo>
                    <a:pt x="0" y="1251"/>
                  </a:lnTo>
                  <a:lnTo>
                    <a:pt x="1006" y="1154"/>
                  </a:lnTo>
                  <a:lnTo>
                    <a:pt x="1006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6DDC"/>
            </a:solidFill>
            <a:ln w="9525">
              <a:noFill/>
              <a:round/>
            </a:ln>
          </p:spPr>
          <p:txBody>
            <a:bodyPr lIns="72009" tIns="36005" rIns="72009" bIns="36005"/>
            <a:p>
              <a:endParaRPr lang="zh-CN" altLang="en-US" kern="0">
                <a:solidFill>
                  <a:schemeClr val="bg1"/>
                </a:solidFill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2585085" y="-18415"/>
            <a:ext cx="4558665" cy="923290"/>
            <a:chOff x="3554" y="-30"/>
            <a:chExt cx="7179" cy="1454"/>
          </a:xfrm>
        </p:grpSpPr>
        <p:sp>
          <p:nvSpPr>
            <p:cNvPr id="82" name="TextBox 30"/>
            <p:cNvSpPr txBox="1"/>
            <p:nvPr/>
          </p:nvSpPr>
          <p:spPr>
            <a:xfrm>
              <a:off x="5595" y="-30"/>
              <a:ext cx="3341" cy="14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pPr algn="ctr" eaLnBrk="1" latinLnBrk="0" hangingPunct="1">
                <a:lnSpc>
                  <a:spcPct val="125000"/>
                </a:lnSpc>
              </a:pP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Company Management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83" name="Image 12" descr="Divider Right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flipH="1">
              <a:off x="3554" y="721"/>
              <a:ext cx="2399" cy="83"/>
            </a:xfrm>
            <a:prstGeom prst="rect">
              <a:avLst/>
            </a:prstGeom>
          </p:spPr>
        </p:pic>
        <p:pic>
          <p:nvPicPr>
            <p:cNvPr id="84" name="Image 12" descr="Divider Right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10800000" flipH="1">
              <a:off x="8334" y="721"/>
              <a:ext cx="2399" cy="83"/>
            </a:xfrm>
            <a:prstGeom prst="rect">
              <a:avLst/>
            </a:prstGeom>
          </p:spPr>
        </p:pic>
      </p:grpSp>
      <p:sp>
        <p:nvSpPr>
          <p:cNvPr id="85" name="TextBox 17"/>
          <p:cNvSpPr txBox="1"/>
          <p:nvPr/>
        </p:nvSpPr>
        <p:spPr>
          <a:xfrm>
            <a:off x="3015615" y="1657350"/>
            <a:ext cx="1346835" cy="112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You may add something here. Here</a:t>
            </a: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'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s the place for you to add something</a:t>
            </a: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. 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6" name="TextBox 17"/>
          <p:cNvSpPr txBox="1"/>
          <p:nvPr/>
        </p:nvSpPr>
        <p:spPr>
          <a:xfrm>
            <a:off x="4221480" y="1653540"/>
            <a:ext cx="1119505" cy="112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You may add something here. Here</a:t>
            </a: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'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s the place for you to add something</a:t>
            </a: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. 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7" name="TextBox 17"/>
          <p:cNvSpPr txBox="1"/>
          <p:nvPr/>
        </p:nvSpPr>
        <p:spPr>
          <a:xfrm>
            <a:off x="5302250" y="1664335"/>
            <a:ext cx="1184910" cy="112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You may add something here. Here</a:t>
            </a: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'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s the place for you to add something</a:t>
            </a: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. 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8" name="TextBox 17"/>
          <p:cNvSpPr txBox="1"/>
          <p:nvPr/>
        </p:nvSpPr>
        <p:spPr>
          <a:xfrm>
            <a:off x="6592570" y="1653540"/>
            <a:ext cx="1313815" cy="112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You may add something here. Here</a:t>
            </a: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'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s the place for you to add something</a:t>
            </a: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. 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表 7"/>
          <p:cNvGraphicFramePr/>
          <p:nvPr/>
        </p:nvGraphicFramePr>
        <p:xfrm>
          <a:off x="851535" y="1422400"/>
          <a:ext cx="3081655" cy="2693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1" name="图表 10"/>
          <p:cNvGraphicFramePr/>
          <p:nvPr/>
        </p:nvGraphicFramePr>
        <p:xfrm>
          <a:off x="5173345" y="810895"/>
          <a:ext cx="4284980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6"/>
          <p:cNvSpPr/>
          <p:nvPr/>
        </p:nvSpPr>
        <p:spPr bwMode="auto">
          <a:xfrm rot="14400000">
            <a:off x="-260433" y="-112788"/>
            <a:ext cx="1069507" cy="926614"/>
          </a:xfrm>
          <a:custGeom>
            <a:avLst/>
            <a:gdLst>
              <a:gd name="T0" fmla="*/ 4479 w 4516"/>
              <a:gd name="T1" fmla="*/ 2074 h 3947"/>
              <a:gd name="T2" fmla="*/ 3967 w 4516"/>
              <a:gd name="T3" fmla="*/ 2960 h 3947"/>
              <a:gd name="T4" fmla="*/ 3455 w 4516"/>
              <a:gd name="T5" fmla="*/ 3847 h 3947"/>
              <a:gd name="T6" fmla="*/ 3282 w 4516"/>
              <a:gd name="T7" fmla="*/ 3947 h 3947"/>
              <a:gd name="T8" fmla="*/ 2258 w 4516"/>
              <a:gd name="T9" fmla="*/ 3947 h 3947"/>
              <a:gd name="T10" fmla="*/ 1234 w 4516"/>
              <a:gd name="T11" fmla="*/ 3947 h 3947"/>
              <a:gd name="T12" fmla="*/ 1061 w 4516"/>
              <a:gd name="T13" fmla="*/ 3847 h 3947"/>
              <a:gd name="T14" fmla="*/ 549 w 4516"/>
              <a:gd name="T15" fmla="*/ 2960 h 3947"/>
              <a:gd name="T16" fmla="*/ 37 w 4516"/>
              <a:gd name="T17" fmla="*/ 2074 h 3947"/>
              <a:gd name="T18" fmla="*/ 37 w 4516"/>
              <a:gd name="T19" fmla="*/ 1874 h 3947"/>
              <a:gd name="T20" fmla="*/ 549 w 4516"/>
              <a:gd name="T21" fmla="*/ 987 h 3947"/>
              <a:gd name="T22" fmla="*/ 1061 w 4516"/>
              <a:gd name="T23" fmla="*/ 100 h 3947"/>
              <a:gd name="T24" fmla="*/ 1234 w 4516"/>
              <a:gd name="T25" fmla="*/ 0 h 3947"/>
              <a:gd name="T26" fmla="*/ 2258 w 4516"/>
              <a:gd name="T27" fmla="*/ 0 h 3947"/>
              <a:gd name="T28" fmla="*/ 3282 w 4516"/>
              <a:gd name="T29" fmla="*/ 0 h 3947"/>
              <a:gd name="T30" fmla="*/ 3455 w 4516"/>
              <a:gd name="T31" fmla="*/ 100 h 3947"/>
              <a:gd name="T32" fmla="*/ 3967 w 4516"/>
              <a:gd name="T33" fmla="*/ 987 h 3947"/>
              <a:gd name="T34" fmla="*/ 4479 w 4516"/>
              <a:gd name="T35" fmla="*/ 1874 h 3947"/>
              <a:gd name="T36" fmla="*/ 4479 w 4516"/>
              <a:gd name="T37" fmla="*/ 2074 h 3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16" h="3947">
                <a:moveTo>
                  <a:pt x="4479" y="2074"/>
                </a:moveTo>
                <a:lnTo>
                  <a:pt x="3967" y="2960"/>
                </a:lnTo>
                <a:lnTo>
                  <a:pt x="3455" y="3847"/>
                </a:lnTo>
                <a:cubicBezTo>
                  <a:pt x="3418" y="3911"/>
                  <a:pt x="3355" y="3947"/>
                  <a:pt x="3282" y="3947"/>
                </a:cubicBezTo>
                <a:lnTo>
                  <a:pt x="2258" y="3947"/>
                </a:lnTo>
                <a:lnTo>
                  <a:pt x="1234" y="3947"/>
                </a:lnTo>
                <a:cubicBezTo>
                  <a:pt x="1160" y="3947"/>
                  <a:pt x="1097" y="3911"/>
                  <a:pt x="1061" y="3847"/>
                </a:cubicBezTo>
                <a:lnTo>
                  <a:pt x="549" y="2960"/>
                </a:lnTo>
                <a:lnTo>
                  <a:pt x="37" y="2074"/>
                </a:lnTo>
                <a:cubicBezTo>
                  <a:pt x="0" y="2010"/>
                  <a:pt x="0" y="1937"/>
                  <a:pt x="37" y="1874"/>
                </a:cubicBezTo>
                <a:lnTo>
                  <a:pt x="549" y="987"/>
                </a:lnTo>
                <a:lnTo>
                  <a:pt x="1061" y="100"/>
                </a:lnTo>
                <a:cubicBezTo>
                  <a:pt x="1097" y="36"/>
                  <a:pt x="1160" y="0"/>
                  <a:pt x="1234" y="0"/>
                </a:cubicBezTo>
                <a:lnTo>
                  <a:pt x="2258" y="0"/>
                </a:lnTo>
                <a:lnTo>
                  <a:pt x="3282" y="0"/>
                </a:lnTo>
                <a:cubicBezTo>
                  <a:pt x="3355" y="0"/>
                  <a:pt x="3418" y="36"/>
                  <a:pt x="3455" y="100"/>
                </a:cubicBezTo>
                <a:lnTo>
                  <a:pt x="3967" y="987"/>
                </a:lnTo>
                <a:lnTo>
                  <a:pt x="4479" y="1874"/>
                </a:lnTo>
                <a:cubicBezTo>
                  <a:pt x="4516" y="1937"/>
                  <a:pt x="4516" y="2010"/>
                  <a:pt x="4479" y="2074"/>
                </a:cubicBezTo>
                <a:close/>
              </a:path>
            </a:pathLst>
          </a:custGeom>
          <a:gradFill>
            <a:gsLst>
              <a:gs pos="62000">
                <a:srgbClr val="14CD68"/>
              </a:gs>
              <a:gs pos="100000">
                <a:srgbClr val="0B6E38"/>
              </a:gs>
            </a:gsLst>
            <a:lin ang="4800000" scaled="0"/>
          </a:gradFill>
          <a:ln w="7938" cap="flat">
            <a:noFill/>
            <a:prstDash val="solid"/>
            <a:miter lim="800000"/>
          </a:ln>
          <a:effectLst/>
        </p:spPr>
        <p:txBody>
          <a:bodyPr vert="horz" wrap="square" lIns="68564" tIns="34282" rIns="68564" bIns="34282" numCol="1" anchor="t" anchorCtr="0" compatLnSpc="1"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7780" y="65405"/>
            <a:ext cx="522605" cy="521970"/>
          </a:xfrm>
          <a:prstGeom prst="rect">
            <a:avLst/>
          </a:prstGeom>
          <a:gradFill>
            <a:gsLst>
              <a:gs pos="62000">
                <a:srgbClr val="14CD68"/>
              </a:gs>
              <a:gs pos="100000">
                <a:srgbClr val="0B6E38"/>
              </a:gs>
            </a:gsLst>
            <a:lin ang="4800000" scaled="0"/>
          </a:gradFill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en-US" altLang="zh-CN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2581910" y="65405"/>
            <a:ext cx="4558665" cy="923290"/>
            <a:chOff x="3554" y="-30"/>
            <a:chExt cx="7179" cy="1454"/>
          </a:xfrm>
        </p:grpSpPr>
        <p:sp>
          <p:nvSpPr>
            <p:cNvPr id="82" name="TextBox 30"/>
            <p:cNvSpPr txBox="1"/>
            <p:nvPr/>
          </p:nvSpPr>
          <p:spPr>
            <a:xfrm>
              <a:off x="5595" y="-30"/>
              <a:ext cx="3341" cy="14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pPr algn="ctr" eaLnBrk="1" latinLnBrk="0" hangingPunct="1">
                <a:lnSpc>
                  <a:spcPct val="125000"/>
                </a:lnSpc>
              </a:pP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Company Management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83" name="Image 12" descr="Divider Right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3554" y="721"/>
              <a:ext cx="2399" cy="83"/>
            </a:xfrm>
            <a:prstGeom prst="rect">
              <a:avLst/>
            </a:prstGeom>
          </p:spPr>
        </p:pic>
        <p:pic>
          <p:nvPicPr>
            <p:cNvPr id="84" name="Image 12" descr="Divider Right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 flipH="1">
              <a:off x="8334" y="721"/>
              <a:ext cx="2399" cy="83"/>
            </a:xfrm>
            <a:prstGeom prst="rect">
              <a:avLst/>
            </a:prstGeom>
          </p:spPr>
        </p:pic>
      </p:grpSp>
      <p:sp>
        <p:nvSpPr>
          <p:cNvPr id="6" name="文本框 7"/>
          <p:cNvSpPr txBox="1">
            <a:spLocks noChangeArrowheads="1"/>
          </p:cNvSpPr>
          <p:nvPr/>
        </p:nvSpPr>
        <p:spPr bwMode="auto">
          <a:xfrm>
            <a:off x="1216660" y="4116070"/>
            <a:ext cx="2661285" cy="109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Title</a:t>
            </a:r>
            <a:endParaRPr lang="en-US" altLang="zh-CN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spcBef>
                <a:spcPts val="300"/>
              </a:spcBef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You may add something here. Here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'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s the place for you to add something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. 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You may add something here.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文本框 7"/>
          <p:cNvSpPr txBox="1">
            <a:spLocks noChangeArrowheads="1"/>
          </p:cNvSpPr>
          <p:nvPr/>
        </p:nvSpPr>
        <p:spPr bwMode="auto">
          <a:xfrm>
            <a:off x="5617210" y="4116070"/>
            <a:ext cx="2661285" cy="109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Title</a:t>
            </a:r>
            <a:endParaRPr lang="en-US" altLang="zh-CN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spcBef>
                <a:spcPts val="300"/>
              </a:spcBef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You may add something here. Here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'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s the place for you to add something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. 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You may add something here.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-193675" y="-189230"/>
            <a:ext cx="935990" cy="1079500"/>
            <a:chOff x="-192" y="-185"/>
            <a:chExt cx="1474" cy="1700"/>
          </a:xfrm>
          <a:gradFill>
            <a:gsLst>
              <a:gs pos="52000">
                <a:srgbClr val="007BD3"/>
              </a:gs>
              <a:gs pos="100000">
                <a:srgbClr val="034373"/>
              </a:gs>
            </a:gsLst>
            <a:lin ang="4800000" scaled="0"/>
          </a:gradFill>
        </p:grpSpPr>
        <p:grpSp>
          <p:nvGrpSpPr>
            <p:cNvPr id="12" name="组合 11"/>
            <p:cNvGrpSpPr/>
            <p:nvPr/>
          </p:nvGrpSpPr>
          <p:grpSpPr>
            <a:xfrm rot="14400000">
              <a:off x="-305" y="-72"/>
              <a:ext cx="1700" cy="1474"/>
              <a:chOff x="1511944" y="2420246"/>
              <a:chExt cx="2627152" cy="2294453"/>
            </a:xfrm>
            <a:grpFill/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13" name="Freeform 6"/>
              <p:cNvSpPr/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pFill/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68564" tIns="34282" rIns="68564" bIns="34282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 6"/>
              <p:cNvSpPr/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pFill/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68564" tIns="34282" rIns="68564" bIns="34282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41" y="216"/>
              <a:ext cx="823" cy="8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endPara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250565" y="1553210"/>
            <a:ext cx="2813050" cy="2813050"/>
            <a:chOff x="5119" y="2446"/>
            <a:chExt cx="4430" cy="4430"/>
          </a:xfrm>
        </p:grpSpPr>
        <p:grpSp>
          <p:nvGrpSpPr>
            <p:cNvPr id="11" name="组合 10"/>
            <p:cNvGrpSpPr/>
            <p:nvPr/>
          </p:nvGrpSpPr>
          <p:grpSpPr>
            <a:xfrm>
              <a:off x="5119" y="2446"/>
              <a:ext cx="4430" cy="4430"/>
              <a:chOff x="5005" y="3790"/>
              <a:chExt cx="4430" cy="4430"/>
            </a:xfrm>
          </p:grpSpPr>
          <p:sp>
            <p:nvSpPr>
              <p:cNvPr id="44" name="原创作者QQ：598969553                   _9"/>
              <p:cNvSpPr/>
              <p:nvPr/>
            </p:nvSpPr>
            <p:spPr>
              <a:xfrm rot="2700000">
                <a:off x="6388" y="6555"/>
                <a:ext cx="1665" cy="1665"/>
              </a:xfrm>
              <a:prstGeom prst="roundRect">
                <a:avLst/>
              </a:prstGeom>
              <a:solidFill>
                <a:srgbClr val="FB9E13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5" name="原创作者QQ：598969553                   _3"/>
              <p:cNvSpPr/>
              <p:nvPr/>
            </p:nvSpPr>
            <p:spPr>
              <a:xfrm rot="2700000">
                <a:off x="6388" y="3790"/>
                <a:ext cx="1665" cy="1665"/>
              </a:xfrm>
              <a:custGeom>
                <a:avLst/>
                <a:gdLst>
                  <a:gd name="connsiteX0" fmla="*/ 0 w 2167466"/>
                  <a:gd name="connsiteY0" fmla="*/ 361252 h 2167466"/>
                  <a:gd name="connsiteX1" fmla="*/ 361252 w 2167466"/>
                  <a:gd name="connsiteY1" fmla="*/ 0 h 2167466"/>
                  <a:gd name="connsiteX2" fmla="*/ 1806214 w 2167466"/>
                  <a:gd name="connsiteY2" fmla="*/ 0 h 2167466"/>
                  <a:gd name="connsiteX3" fmla="*/ 2167466 w 2167466"/>
                  <a:gd name="connsiteY3" fmla="*/ 361252 h 2167466"/>
                  <a:gd name="connsiteX4" fmla="*/ 2167466 w 2167466"/>
                  <a:gd name="connsiteY4" fmla="*/ 1806214 h 2167466"/>
                  <a:gd name="connsiteX5" fmla="*/ 1806214 w 2167466"/>
                  <a:gd name="connsiteY5" fmla="*/ 2167466 h 2167466"/>
                  <a:gd name="connsiteX6" fmla="*/ 361252 w 2167466"/>
                  <a:gd name="connsiteY6" fmla="*/ 2167466 h 2167466"/>
                  <a:gd name="connsiteX7" fmla="*/ 0 w 2167466"/>
                  <a:gd name="connsiteY7" fmla="*/ 1806214 h 2167466"/>
                  <a:gd name="connsiteX8" fmla="*/ 0 w 2167466"/>
                  <a:gd name="connsiteY8" fmla="*/ 361252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67466" h="2167466">
                    <a:moveTo>
                      <a:pt x="0" y="361252"/>
                    </a:moveTo>
                    <a:cubicBezTo>
                      <a:pt x="0" y="161738"/>
                      <a:pt x="161738" y="0"/>
                      <a:pt x="361252" y="0"/>
                    </a:cubicBezTo>
                    <a:lnTo>
                      <a:pt x="1806214" y="0"/>
                    </a:lnTo>
                    <a:cubicBezTo>
                      <a:pt x="2005728" y="0"/>
                      <a:pt x="2167466" y="161738"/>
                      <a:pt x="2167466" y="361252"/>
                    </a:cubicBezTo>
                    <a:lnTo>
                      <a:pt x="2167466" y="1806214"/>
                    </a:lnTo>
                    <a:cubicBezTo>
                      <a:pt x="2167466" y="2005728"/>
                      <a:pt x="2005728" y="2167466"/>
                      <a:pt x="1806214" y="2167466"/>
                    </a:cubicBezTo>
                    <a:lnTo>
                      <a:pt x="361252" y="2167466"/>
                    </a:lnTo>
                    <a:cubicBezTo>
                      <a:pt x="161738" y="2167466"/>
                      <a:pt x="0" y="2005728"/>
                      <a:pt x="0" y="1806214"/>
                    </a:cubicBezTo>
                    <a:lnTo>
                      <a:pt x="0" y="361252"/>
                    </a:lnTo>
                    <a:close/>
                  </a:path>
                </a:pathLst>
              </a:custGeom>
              <a:solidFill>
                <a:srgbClr val="E40D08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zh-CN" altLang="en-US" sz="100" strike="noStrike" noProof="1" dirty="0">
                  <a:cs typeface="+mn-ea"/>
                </a:endParaRPr>
              </a:p>
            </p:txBody>
          </p:sp>
          <p:sp>
            <p:nvSpPr>
              <p:cNvPr id="25" name="原创作者QQ：598969553                   _5"/>
              <p:cNvSpPr/>
              <p:nvPr/>
            </p:nvSpPr>
            <p:spPr>
              <a:xfrm rot="2700000">
                <a:off x="5005" y="5173"/>
                <a:ext cx="1665" cy="1665"/>
              </a:xfrm>
              <a:custGeom>
                <a:avLst/>
                <a:gdLst>
                  <a:gd name="connsiteX0" fmla="*/ 0 w 2167466"/>
                  <a:gd name="connsiteY0" fmla="*/ 361252 h 2167466"/>
                  <a:gd name="connsiteX1" fmla="*/ 361252 w 2167466"/>
                  <a:gd name="connsiteY1" fmla="*/ 0 h 2167466"/>
                  <a:gd name="connsiteX2" fmla="*/ 1806214 w 2167466"/>
                  <a:gd name="connsiteY2" fmla="*/ 0 h 2167466"/>
                  <a:gd name="connsiteX3" fmla="*/ 2167466 w 2167466"/>
                  <a:gd name="connsiteY3" fmla="*/ 361252 h 2167466"/>
                  <a:gd name="connsiteX4" fmla="*/ 2167466 w 2167466"/>
                  <a:gd name="connsiteY4" fmla="*/ 1806214 h 2167466"/>
                  <a:gd name="connsiteX5" fmla="*/ 1806214 w 2167466"/>
                  <a:gd name="connsiteY5" fmla="*/ 2167466 h 2167466"/>
                  <a:gd name="connsiteX6" fmla="*/ 361252 w 2167466"/>
                  <a:gd name="connsiteY6" fmla="*/ 2167466 h 2167466"/>
                  <a:gd name="connsiteX7" fmla="*/ 0 w 2167466"/>
                  <a:gd name="connsiteY7" fmla="*/ 1806214 h 2167466"/>
                  <a:gd name="connsiteX8" fmla="*/ 0 w 2167466"/>
                  <a:gd name="connsiteY8" fmla="*/ 361252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67466" h="2167466">
                    <a:moveTo>
                      <a:pt x="0" y="361252"/>
                    </a:moveTo>
                    <a:cubicBezTo>
                      <a:pt x="0" y="161738"/>
                      <a:pt x="161738" y="0"/>
                      <a:pt x="361252" y="0"/>
                    </a:cubicBezTo>
                    <a:lnTo>
                      <a:pt x="1806214" y="0"/>
                    </a:lnTo>
                    <a:cubicBezTo>
                      <a:pt x="2005728" y="0"/>
                      <a:pt x="2167466" y="161738"/>
                      <a:pt x="2167466" y="361252"/>
                    </a:cubicBezTo>
                    <a:lnTo>
                      <a:pt x="2167466" y="1806214"/>
                    </a:lnTo>
                    <a:cubicBezTo>
                      <a:pt x="2167466" y="2005728"/>
                      <a:pt x="2005728" y="2167466"/>
                      <a:pt x="1806214" y="2167466"/>
                    </a:cubicBezTo>
                    <a:lnTo>
                      <a:pt x="361252" y="2167466"/>
                    </a:lnTo>
                    <a:cubicBezTo>
                      <a:pt x="161738" y="2167466"/>
                      <a:pt x="0" y="2005728"/>
                      <a:pt x="0" y="1806214"/>
                    </a:cubicBezTo>
                    <a:lnTo>
                      <a:pt x="0" y="361252"/>
                    </a:lnTo>
                    <a:close/>
                  </a:path>
                </a:pathLst>
              </a:custGeom>
              <a:solidFill>
                <a:srgbClr val="0766D4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zh-CN" altLang="en-US" sz="100" strike="noStrike" noProof="1">
                  <a:cs typeface="+mn-ea"/>
                </a:endParaRPr>
              </a:p>
            </p:txBody>
          </p:sp>
          <p:sp>
            <p:nvSpPr>
              <p:cNvPr id="32" name="原创作者QQ：598969553                   _7"/>
              <p:cNvSpPr/>
              <p:nvPr/>
            </p:nvSpPr>
            <p:spPr>
              <a:xfrm rot="2700000">
                <a:off x="7770" y="5173"/>
                <a:ext cx="1665" cy="1665"/>
              </a:xfrm>
              <a:custGeom>
                <a:avLst/>
                <a:gdLst>
                  <a:gd name="connsiteX0" fmla="*/ 0 w 2167466"/>
                  <a:gd name="connsiteY0" fmla="*/ 361252 h 2167466"/>
                  <a:gd name="connsiteX1" fmla="*/ 361252 w 2167466"/>
                  <a:gd name="connsiteY1" fmla="*/ 0 h 2167466"/>
                  <a:gd name="connsiteX2" fmla="*/ 1806214 w 2167466"/>
                  <a:gd name="connsiteY2" fmla="*/ 0 h 2167466"/>
                  <a:gd name="connsiteX3" fmla="*/ 2167466 w 2167466"/>
                  <a:gd name="connsiteY3" fmla="*/ 361252 h 2167466"/>
                  <a:gd name="connsiteX4" fmla="*/ 2167466 w 2167466"/>
                  <a:gd name="connsiteY4" fmla="*/ 1806214 h 2167466"/>
                  <a:gd name="connsiteX5" fmla="*/ 1806214 w 2167466"/>
                  <a:gd name="connsiteY5" fmla="*/ 2167466 h 2167466"/>
                  <a:gd name="connsiteX6" fmla="*/ 361252 w 2167466"/>
                  <a:gd name="connsiteY6" fmla="*/ 2167466 h 2167466"/>
                  <a:gd name="connsiteX7" fmla="*/ 0 w 2167466"/>
                  <a:gd name="connsiteY7" fmla="*/ 1806214 h 2167466"/>
                  <a:gd name="connsiteX8" fmla="*/ 0 w 2167466"/>
                  <a:gd name="connsiteY8" fmla="*/ 361252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67466" h="2167466">
                    <a:moveTo>
                      <a:pt x="0" y="361252"/>
                    </a:moveTo>
                    <a:cubicBezTo>
                      <a:pt x="0" y="161738"/>
                      <a:pt x="161738" y="0"/>
                      <a:pt x="361252" y="0"/>
                    </a:cubicBezTo>
                    <a:lnTo>
                      <a:pt x="1806214" y="0"/>
                    </a:lnTo>
                    <a:cubicBezTo>
                      <a:pt x="2005728" y="0"/>
                      <a:pt x="2167466" y="161738"/>
                      <a:pt x="2167466" y="361252"/>
                    </a:cubicBezTo>
                    <a:lnTo>
                      <a:pt x="2167466" y="1806214"/>
                    </a:lnTo>
                    <a:cubicBezTo>
                      <a:pt x="2167466" y="2005728"/>
                      <a:pt x="2005728" y="2167466"/>
                      <a:pt x="1806214" y="2167466"/>
                    </a:cubicBezTo>
                    <a:lnTo>
                      <a:pt x="361252" y="2167466"/>
                    </a:lnTo>
                    <a:cubicBezTo>
                      <a:pt x="161738" y="2167466"/>
                      <a:pt x="0" y="2005728"/>
                      <a:pt x="0" y="1806214"/>
                    </a:cubicBezTo>
                    <a:lnTo>
                      <a:pt x="0" y="361252"/>
                    </a:lnTo>
                    <a:close/>
                  </a:path>
                </a:pathLst>
              </a:custGeom>
              <a:solidFill>
                <a:srgbClr val="0FB62A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zh-CN" altLang="en-US" sz="100" strike="noStrike" noProof="1">
                  <a:cs typeface="+mn-ea"/>
                </a:endParaRPr>
              </a:p>
            </p:txBody>
          </p:sp>
        </p:grpSp>
        <p:sp>
          <p:nvSpPr>
            <p:cNvPr id="22529" name="原创作者QQ：598969553                   _2"/>
            <p:cNvSpPr/>
            <p:nvPr/>
          </p:nvSpPr>
          <p:spPr>
            <a:xfrm rot="2700000">
              <a:off x="5221" y="2509"/>
              <a:ext cx="4165" cy="4163"/>
            </a:xfrm>
            <a:custGeom>
              <a:avLst/>
              <a:gdLst/>
              <a:ahLst/>
              <a:cxnLst>
                <a:cxn ang="16200000">
                  <a:pos x="1321752" y="0"/>
                </a:cxn>
                <a:cxn ang="10800000">
                  <a:pos x="0" y="1321435"/>
                </a:cxn>
                <a:cxn ang="5400000">
                  <a:pos x="1321752" y="2642870"/>
                </a:cxn>
                <a:cxn ang="0">
                  <a:pos x="2643505" y="1321435"/>
                </a:cxn>
              </a:cxnLst>
              <a:pathLst>
                <a:path w="2643505" h="2642870">
                  <a:moveTo>
                    <a:pt x="0" y="1321435"/>
                  </a:moveTo>
                  <a:lnTo>
                    <a:pt x="132143" y="1215720"/>
                  </a:lnTo>
                  <a:lnTo>
                    <a:pt x="132143" y="1295006"/>
                  </a:lnTo>
                  <a:lnTo>
                    <a:pt x="1295323" y="1295006"/>
                  </a:lnTo>
                  <a:lnTo>
                    <a:pt x="1295323" y="132143"/>
                  </a:lnTo>
                  <a:lnTo>
                    <a:pt x="1216037" y="132143"/>
                  </a:lnTo>
                  <a:lnTo>
                    <a:pt x="1321752" y="0"/>
                  </a:lnTo>
                  <a:lnTo>
                    <a:pt x="1427467" y="132143"/>
                  </a:lnTo>
                  <a:lnTo>
                    <a:pt x="1348181" y="132143"/>
                  </a:lnTo>
                  <a:lnTo>
                    <a:pt x="1348181" y="1295006"/>
                  </a:lnTo>
                  <a:lnTo>
                    <a:pt x="2511361" y="1295006"/>
                  </a:lnTo>
                  <a:lnTo>
                    <a:pt x="2511361" y="1215720"/>
                  </a:lnTo>
                  <a:lnTo>
                    <a:pt x="2643505" y="1321435"/>
                  </a:lnTo>
                  <a:lnTo>
                    <a:pt x="2511361" y="1427149"/>
                  </a:lnTo>
                  <a:lnTo>
                    <a:pt x="2511361" y="1347863"/>
                  </a:lnTo>
                  <a:lnTo>
                    <a:pt x="1348181" y="1347863"/>
                  </a:lnTo>
                  <a:lnTo>
                    <a:pt x="1348181" y="2510726"/>
                  </a:lnTo>
                  <a:lnTo>
                    <a:pt x="1427467" y="2510726"/>
                  </a:lnTo>
                  <a:lnTo>
                    <a:pt x="1321752" y="2642870"/>
                  </a:lnTo>
                  <a:lnTo>
                    <a:pt x="1216037" y="2510726"/>
                  </a:lnTo>
                  <a:lnTo>
                    <a:pt x="1295323" y="2510726"/>
                  </a:lnTo>
                  <a:lnTo>
                    <a:pt x="1295323" y="1347863"/>
                  </a:lnTo>
                  <a:lnTo>
                    <a:pt x="132143" y="1347863"/>
                  </a:lnTo>
                  <a:lnTo>
                    <a:pt x="132143" y="1427149"/>
                  </a:lnTo>
                  <a:close/>
                </a:path>
              </a:pathLst>
            </a:custGeom>
            <a:solidFill>
              <a:srgbClr val="7E719F"/>
            </a:solidFill>
            <a:ln w="9525" cap="flat" cmpd="sng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4" name="TextBox 35"/>
            <p:cNvSpPr txBox="1"/>
            <p:nvPr/>
          </p:nvSpPr>
          <p:spPr>
            <a:xfrm>
              <a:off x="6548" y="2641"/>
              <a:ext cx="1569" cy="1275"/>
            </a:xfrm>
            <a:prstGeom prst="rect">
              <a:avLst/>
            </a:prstGeom>
            <a:noFill/>
          </p:spPr>
          <p:txBody>
            <a:bodyPr wrap="square" lIns="71982" tIns="35991" rIns="71982" bIns="35991" rtlCol="0">
              <a:spAutoFit/>
            </a:bodyPr>
            <a:p>
              <a:pPr algn="ctr" defTabSz="718820" eaLnBrk="1" latinLnBrk="0" hangingPunct="1">
                <a:lnSpc>
                  <a:spcPct val="10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EnterTitle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1" name="TextBox 35"/>
            <p:cNvSpPr txBox="1"/>
            <p:nvPr/>
          </p:nvSpPr>
          <p:spPr>
            <a:xfrm>
              <a:off x="5167" y="4072"/>
              <a:ext cx="1569" cy="1275"/>
            </a:xfrm>
            <a:prstGeom prst="rect">
              <a:avLst/>
            </a:prstGeom>
            <a:noFill/>
          </p:spPr>
          <p:txBody>
            <a:bodyPr wrap="square" lIns="71982" tIns="35991" rIns="71982" bIns="35991" rtlCol="0">
              <a:spAutoFit/>
            </a:bodyPr>
            <a:p>
              <a:pPr algn="ctr" defTabSz="718820" eaLnBrk="1" latinLnBrk="0" hangingPunct="1">
                <a:lnSpc>
                  <a:spcPct val="10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EnterTitle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2" name="TextBox 35"/>
            <p:cNvSpPr txBox="1"/>
            <p:nvPr/>
          </p:nvSpPr>
          <p:spPr>
            <a:xfrm>
              <a:off x="7932" y="4072"/>
              <a:ext cx="1569" cy="1275"/>
            </a:xfrm>
            <a:prstGeom prst="rect">
              <a:avLst/>
            </a:prstGeom>
            <a:noFill/>
          </p:spPr>
          <p:txBody>
            <a:bodyPr wrap="square" lIns="71982" tIns="35991" rIns="71982" bIns="35991" rtlCol="0">
              <a:spAutoFit/>
            </a:bodyPr>
            <a:p>
              <a:pPr algn="ctr" defTabSz="718820" eaLnBrk="1" latinLnBrk="0" hangingPunct="1">
                <a:lnSpc>
                  <a:spcPct val="10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EnterTitle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3" name="TextBox 35"/>
            <p:cNvSpPr txBox="1"/>
            <p:nvPr/>
          </p:nvSpPr>
          <p:spPr>
            <a:xfrm>
              <a:off x="6609" y="5414"/>
              <a:ext cx="1569" cy="1275"/>
            </a:xfrm>
            <a:prstGeom prst="rect">
              <a:avLst/>
            </a:prstGeom>
            <a:noFill/>
          </p:spPr>
          <p:txBody>
            <a:bodyPr wrap="square" lIns="71982" tIns="35991" rIns="71982" bIns="35991" rtlCol="0">
              <a:spAutoFit/>
            </a:bodyPr>
            <a:p>
              <a:pPr algn="ctr" defTabSz="718820" eaLnBrk="1" latinLnBrk="0" hangingPunct="1">
                <a:lnSpc>
                  <a:spcPct val="10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Enter 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pPr algn="ctr" defTabSz="718820" eaLnBrk="1" latinLnBrk="0" hangingPunct="1">
                <a:lnSpc>
                  <a:spcPct val="10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Title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2581910" y="65405"/>
            <a:ext cx="4558665" cy="923290"/>
            <a:chOff x="3554" y="-30"/>
            <a:chExt cx="7179" cy="1454"/>
          </a:xfrm>
        </p:grpSpPr>
        <p:sp>
          <p:nvSpPr>
            <p:cNvPr id="82" name="TextBox 30"/>
            <p:cNvSpPr txBox="1"/>
            <p:nvPr/>
          </p:nvSpPr>
          <p:spPr>
            <a:xfrm>
              <a:off x="5595" y="-30"/>
              <a:ext cx="3341" cy="14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pPr algn="ctr" eaLnBrk="1" latinLnBrk="0" hangingPunct="1">
                <a:lnSpc>
                  <a:spcPct val="125000"/>
                </a:lnSpc>
              </a:pP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Key Issues and Risks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83" name="Image 12" descr="Divider Right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flipH="1">
              <a:off x="3554" y="721"/>
              <a:ext cx="2399" cy="83"/>
            </a:xfrm>
            <a:prstGeom prst="rect">
              <a:avLst/>
            </a:prstGeom>
          </p:spPr>
        </p:pic>
        <p:pic>
          <p:nvPicPr>
            <p:cNvPr id="4" name="Image 12" descr="Divider Right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10800000" flipH="1">
              <a:off x="8334" y="721"/>
              <a:ext cx="2399" cy="83"/>
            </a:xfrm>
            <a:prstGeom prst="rect">
              <a:avLst/>
            </a:prstGeom>
          </p:spPr>
        </p:pic>
      </p:grpSp>
      <p:sp>
        <p:nvSpPr>
          <p:cNvPr id="36" name="文本框 35"/>
          <p:cNvSpPr txBox="1"/>
          <p:nvPr/>
        </p:nvSpPr>
        <p:spPr>
          <a:xfrm>
            <a:off x="800100" y="1259205"/>
            <a:ext cx="21532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Click here to add content of the text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，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and briefly explain your point of view.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0100" y="3707765"/>
            <a:ext cx="21532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Click here to add content of the text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，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and briefly explain your point of view.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27520" y="1259205"/>
            <a:ext cx="21532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Click here to add content of the text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，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and briefly explain your point of view.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27520" y="3632200"/>
            <a:ext cx="21532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Click here to add content of the text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，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and briefly explain your point of view.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107440" y="1412240"/>
            <a:ext cx="7289800" cy="1621155"/>
            <a:chOff x="1295" y="1842"/>
            <a:chExt cx="11480" cy="2553"/>
          </a:xfrm>
        </p:grpSpPr>
        <p:grpSp>
          <p:nvGrpSpPr>
            <p:cNvPr id="9" name="组合 8"/>
            <p:cNvGrpSpPr/>
            <p:nvPr/>
          </p:nvGrpSpPr>
          <p:grpSpPr>
            <a:xfrm>
              <a:off x="1295" y="1842"/>
              <a:ext cx="11480" cy="2553"/>
              <a:chOff x="1295" y="1842"/>
              <a:chExt cx="11480" cy="2553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2824" y="1930"/>
                <a:ext cx="2473" cy="246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840" tIns="38420" rIns="76840" bIns="38420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4880" y="1930"/>
                <a:ext cx="2473" cy="246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840" tIns="38420" rIns="76840" bIns="38420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6952" y="1930"/>
                <a:ext cx="2473" cy="246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840" tIns="38420" rIns="76840" bIns="38420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9026" y="1930"/>
                <a:ext cx="2473" cy="246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840" tIns="38420" rIns="76840" bIns="38420"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3016" y="2099"/>
                <a:ext cx="2134" cy="2126"/>
                <a:chOff x="3768359" y="1725446"/>
                <a:chExt cx="1930605" cy="1930605"/>
              </a:xfrm>
            </p:grpSpPr>
            <p:sp>
              <p:nvSpPr>
                <p:cNvPr id="30" name="Oval 5"/>
                <p:cNvSpPr>
                  <a:spLocks noChangeArrowheads="1"/>
                </p:cNvSpPr>
                <p:nvPr/>
              </p:nvSpPr>
              <p:spPr bwMode="auto">
                <a:xfrm>
                  <a:off x="3768359" y="1725446"/>
                  <a:ext cx="1930605" cy="1930605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ln w="22225">
                  <a:solidFill>
                    <a:schemeClr val="bg1"/>
                  </a:solidFill>
                </a:ln>
                <a:effectLst>
                  <a:outerShdw blurRad="304800" dist="38100" dir="2700000" algn="t" rotWithShape="0">
                    <a:prstClr val="black">
                      <a:alpha val="3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Oval 5"/>
                <p:cNvSpPr>
                  <a:spLocks noChangeArrowheads="1"/>
                </p:cNvSpPr>
                <p:nvPr/>
              </p:nvSpPr>
              <p:spPr bwMode="auto">
                <a:xfrm>
                  <a:off x="3823758" y="1780845"/>
                  <a:ext cx="1819806" cy="1819806"/>
                </a:xfrm>
                <a:prstGeom prst="ellipse">
                  <a:avLst/>
                </a:prstGeom>
                <a:solidFill>
                  <a:srgbClr val="1C9393"/>
                </a:solidFill>
                <a:ln>
                  <a:noFill/>
                </a:ln>
                <a:effectLst>
                  <a:innerShdw blurRad="88900" dist="50800" dir="16200000">
                    <a:prstClr val="black">
                      <a:alpha val="38000"/>
                    </a:prstClr>
                  </a:innerShdw>
                </a:effectLst>
              </p:spPr>
              <p:txBody>
                <a:bodyPr vert="horz" wrap="square" lIns="68564" tIns="34282" rIns="68564" bIns="34282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5055" y="2099"/>
                <a:ext cx="2134" cy="2126"/>
                <a:chOff x="3768359" y="1725446"/>
                <a:chExt cx="1930605" cy="1930605"/>
              </a:xfrm>
            </p:grpSpPr>
            <p:sp>
              <p:nvSpPr>
                <p:cNvPr id="33" name="Oval 5"/>
                <p:cNvSpPr>
                  <a:spLocks noChangeArrowheads="1"/>
                </p:cNvSpPr>
                <p:nvPr/>
              </p:nvSpPr>
              <p:spPr bwMode="auto">
                <a:xfrm>
                  <a:off x="3768359" y="1725446"/>
                  <a:ext cx="1930605" cy="1930605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ln w="22225">
                  <a:solidFill>
                    <a:schemeClr val="bg1"/>
                  </a:solidFill>
                </a:ln>
                <a:effectLst>
                  <a:outerShdw blurRad="304800" dist="38100" dir="2700000" algn="t" rotWithShape="0">
                    <a:prstClr val="black">
                      <a:alpha val="3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" name="Oval 5"/>
                <p:cNvSpPr>
                  <a:spLocks noChangeArrowheads="1"/>
                </p:cNvSpPr>
                <p:nvPr/>
              </p:nvSpPr>
              <p:spPr bwMode="auto">
                <a:xfrm>
                  <a:off x="3823758" y="1780845"/>
                  <a:ext cx="1819806" cy="1819806"/>
                </a:xfrm>
                <a:prstGeom prst="ellipse">
                  <a:avLst/>
                </a:prstGeom>
                <a:solidFill>
                  <a:srgbClr val="78AF51"/>
                </a:solidFill>
                <a:ln>
                  <a:noFill/>
                </a:ln>
                <a:effectLst>
                  <a:innerShdw blurRad="88900" dist="50800" dir="16200000">
                    <a:prstClr val="black">
                      <a:alpha val="38000"/>
                    </a:prstClr>
                  </a:innerShdw>
                </a:effectLst>
              </p:spPr>
              <p:txBody>
                <a:bodyPr vert="horz" wrap="square" lIns="68564" tIns="34282" rIns="68564" bIns="34282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5" name="组合 34"/>
              <p:cNvGrpSpPr/>
              <p:nvPr/>
            </p:nvGrpSpPr>
            <p:grpSpPr>
              <a:xfrm>
                <a:off x="7120" y="2099"/>
                <a:ext cx="2134" cy="2126"/>
                <a:chOff x="3768359" y="1725446"/>
                <a:chExt cx="1930605" cy="1930605"/>
              </a:xfrm>
            </p:grpSpPr>
            <p:sp>
              <p:nvSpPr>
                <p:cNvPr id="36" name="Oval 5"/>
                <p:cNvSpPr>
                  <a:spLocks noChangeArrowheads="1"/>
                </p:cNvSpPr>
                <p:nvPr/>
              </p:nvSpPr>
              <p:spPr bwMode="auto">
                <a:xfrm>
                  <a:off x="3768359" y="1725446"/>
                  <a:ext cx="1930605" cy="1930605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ln w="22225">
                  <a:solidFill>
                    <a:schemeClr val="bg1"/>
                  </a:solidFill>
                </a:ln>
                <a:effectLst>
                  <a:outerShdw blurRad="304800" dist="38100" dir="2700000" algn="t" rotWithShape="0">
                    <a:prstClr val="black">
                      <a:alpha val="3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Oval 5"/>
                <p:cNvSpPr>
                  <a:spLocks noChangeArrowheads="1"/>
                </p:cNvSpPr>
                <p:nvPr/>
              </p:nvSpPr>
              <p:spPr bwMode="auto">
                <a:xfrm>
                  <a:off x="3823758" y="1780845"/>
                  <a:ext cx="1819806" cy="1819806"/>
                </a:xfrm>
                <a:prstGeom prst="ellipse">
                  <a:avLst/>
                </a:prstGeom>
                <a:solidFill>
                  <a:srgbClr val="FAC14D"/>
                </a:solidFill>
                <a:ln>
                  <a:noFill/>
                </a:ln>
                <a:effectLst>
                  <a:innerShdw blurRad="88900" dist="50800" dir="16200000">
                    <a:prstClr val="black">
                      <a:alpha val="38000"/>
                    </a:prstClr>
                  </a:innerShdw>
                </a:effectLst>
              </p:spPr>
              <p:txBody>
                <a:bodyPr vert="horz" wrap="square" lIns="68564" tIns="34282" rIns="68564" bIns="34282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8" name="组合 37"/>
              <p:cNvGrpSpPr/>
              <p:nvPr/>
            </p:nvGrpSpPr>
            <p:grpSpPr>
              <a:xfrm>
                <a:off x="9176" y="2099"/>
                <a:ext cx="2134" cy="2126"/>
                <a:chOff x="3768359" y="1725446"/>
                <a:chExt cx="1930605" cy="1930605"/>
              </a:xfrm>
            </p:grpSpPr>
            <p:sp>
              <p:nvSpPr>
                <p:cNvPr id="39" name="Oval 5"/>
                <p:cNvSpPr>
                  <a:spLocks noChangeArrowheads="1"/>
                </p:cNvSpPr>
                <p:nvPr/>
              </p:nvSpPr>
              <p:spPr bwMode="auto">
                <a:xfrm>
                  <a:off x="3768359" y="1725446"/>
                  <a:ext cx="1930605" cy="1930605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ln w="22225">
                  <a:solidFill>
                    <a:schemeClr val="bg1"/>
                  </a:solidFill>
                </a:ln>
                <a:effectLst>
                  <a:outerShdw blurRad="304800" dist="38100" dir="2700000" algn="t" rotWithShape="0">
                    <a:prstClr val="black">
                      <a:alpha val="3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Oval 5"/>
                <p:cNvSpPr>
                  <a:spLocks noChangeArrowheads="1"/>
                </p:cNvSpPr>
                <p:nvPr/>
              </p:nvSpPr>
              <p:spPr bwMode="auto">
                <a:xfrm>
                  <a:off x="3823758" y="1780845"/>
                  <a:ext cx="1819806" cy="1819806"/>
                </a:xfrm>
                <a:prstGeom prst="ellipse">
                  <a:avLst/>
                </a:prstGeom>
                <a:solidFill>
                  <a:srgbClr val="F95647"/>
                </a:solidFill>
                <a:ln>
                  <a:noFill/>
                </a:ln>
                <a:effectLst>
                  <a:innerShdw blurRad="88900" dist="50800" dir="16200000">
                    <a:prstClr val="black">
                      <a:alpha val="38000"/>
                    </a:prstClr>
                  </a:innerShdw>
                </a:effectLst>
              </p:spPr>
              <p:txBody>
                <a:bodyPr vert="horz" wrap="square" lIns="68564" tIns="34282" rIns="68564" bIns="34282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>
                <a:off x="2315" y="3083"/>
                <a:ext cx="510" cy="508"/>
                <a:chOff x="3768359" y="1725446"/>
                <a:chExt cx="1930605" cy="1930605"/>
              </a:xfrm>
            </p:grpSpPr>
            <p:sp>
              <p:nvSpPr>
                <p:cNvPr id="46" name="Oval 5"/>
                <p:cNvSpPr>
                  <a:spLocks noChangeArrowheads="1"/>
                </p:cNvSpPr>
                <p:nvPr/>
              </p:nvSpPr>
              <p:spPr bwMode="auto">
                <a:xfrm>
                  <a:off x="3768359" y="1725446"/>
                  <a:ext cx="1930605" cy="1930605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ln w="22225">
                  <a:solidFill>
                    <a:schemeClr val="bg1"/>
                  </a:solidFill>
                </a:ln>
                <a:effectLst>
                  <a:outerShdw blurRad="304800" dist="38100" dir="2700000" algn="t" rotWithShape="0">
                    <a:prstClr val="black">
                      <a:alpha val="3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" name="Oval 5"/>
                <p:cNvSpPr>
                  <a:spLocks noChangeArrowheads="1"/>
                </p:cNvSpPr>
                <p:nvPr/>
              </p:nvSpPr>
              <p:spPr bwMode="auto">
                <a:xfrm>
                  <a:off x="3823758" y="1780845"/>
                  <a:ext cx="1819806" cy="1819806"/>
                </a:xfrm>
                <a:prstGeom prst="ellipse">
                  <a:avLst/>
                </a:prstGeom>
                <a:solidFill>
                  <a:srgbClr val="FAC14D"/>
                </a:solidFill>
                <a:ln>
                  <a:noFill/>
                </a:ln>
                <a:effectLst>
                  <a:innerShdw blurRad="88900" dist="50800" dir="16200000">
                    <a:prstClr val="black">
                      <a:alpha val="38000"/>
                    </a:prstClr>
                  </a:innerShdw>
                </a:effectLst>
              </p:spPr>
              <p:txBody>
                <a:bodyPr vert="horz" wrap="square" lIns="68564" tIns="34282" rIns="68564" bIns="34282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8" name="组合 47"/>
              <p:cNvGrpSpPr/>
              <p:nvPr/>
            </p:nvGrpSpPr>
            <p:grpSpPr>
              <a:xfrm>
                <a:off x="1816" y="2856"/>
                <a:ext cx="357" cy="355"/>
                <a:chOff x="3768359" y="1725446"/>
                <a:chExt cx="1930605" cy="1930605"/>
              </a:xfrm>
              <a:solidFill>
                <a:srgbClr val="EA5E66"/>
              </a:solidFill>
            </p:grpSpPr>
            <p:sp>
              <p:nvSpPr>
                <p:cNvPr id="49" name="Oval 5"/>
                <p:cNvSpPr>
                  <a:spLocks noChangeArrowheads="1"/>
                </p:cNvSpPr>
                <p:nvPr/>
              </p:nvSpPr>
              <p:spPr bwMode="auto">
                <a:xfrm>
                  <a:off x="3768359" y="1725446"/>
                  <a:ext cx="1930605" cy="1930605"/>
                </a:xfrm>
                <a:prstGeom prst="ellipse">
                  <a:avLst/>
                </a:prstGeom>
                <a:grpFill/>
                <a:ln w="22225">
                  <a:solidFill>
                    <a:schemeClr val="bg1"/>
                  </a:solidFill>
                </a:ln>
                <a:effectLst>
                  <a:outerShdw blurRad="304800" dist="38100" dir="2700000" algn="t" rotWithShape="0">
                    <a:prstClr val="black">
                      <a:alpha val="3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Oval 5"/>
                <p:cNvSpPr>
                  <a:spLocks noChangeArrowheads="1"/>
                </p:cNvSpPr>
                <p:nvPr/>
              </p:nvSpPr>
              <p:spPr bwMode="auto">
                <a:xfrm>
                  <a:off x="3823758" y="1780845"/>
                  <a:ext cx="1819806" cy="1819806"/>
                </a:xfrm>
                <a:prstGeom prst="ellipse">
                  <a:avLst/>
                </a:prstGeom>
                <a:solidFill>
                  <a:srgbClr val="78AF51"/>
                </a:solidFill>
                <a:ln>
                  <a:noFill/>
                </a:ln>
                <a:effectLst>
                  <a:innerShdw blurRad="88900" dist="50800" dir="16200000">
                    <a:prstClr val="black">
                      <a:alpha val="38000"/>
                    </a:prstClr>
                  </a:innerShdw>
                </a:effectLst>
              </p:spPr>
              <p:txBody>
                <a:bodyPr vert="horz" wrap="square" lIns="68564" tIns="34282" rIns="68564" bIns="34282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1" name="组合 50"/>
              <p:cNvGrpSpPr/>
              <p:nvPr/>
            </p:nvGrpSpPr>
            <p:grpSpPr>
              <a:xfrm>
                <a:off x="4820" y="2033"/>
                <a:ext cx="256" cy="255"/>
                <a:chOff x="3768359" y="1725446"/>
                <a:chExt cx="1930605" cy="1930605"/>
              </a:xfrm>
            </p:grpSpPr>
            <p:sp>
              <p:nvSpPr>
                <p:cNvPr id="52" name="Oval 5"/>
                <p:cNvSpPr>
                  <a:spLocks noChangeArrowheads="1"/>
                </p:cNvSpPr>
                <p:nvPr/>
              </p:nvSpPr>
              <p:spPr bwMode="auto">
                <a:xfrm>
                  <a:off x="3768359" y="1725446"/>
                  <a:ext cx="1930605" cy="1930605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ln w="22225">
                  <a:solidFill>
                    <a:schemeClr val="bg1"/>
                  </a:solidFill>
                </a:ln>
                <a:effectLst>
                  <a:outerShdw blurRad="304800" dist="38100" dir="2700000" algn="t" rotWithShape="0">
                    <a:prstClr val="black">
                      <a:alpha val="3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" name="Oval 5"/>
                <p:cNvSpPr>
                  <a:spLocks noChangeArrowheads="1"/>
                </p:cNvSpPr>
                <p:nvPr/>
              </p:nvSpPr>
              <p:spPr bwMode="auto">
                <a:xfrm>
                  <a:off x="3823758" y="1780845"/>
                  <a:ext cx="1819806" cy="1819806"/>
                </a:xfrm>
                <a:prstGeom prst="ellipse">
                  <a:avLst/>
                </a:prstGeom>
                <a:solidFill>
                  <a:srgbClr val="F95647"/>
                </a:solidFill>
                <a:ln>
                  <a:noFill/>
                </a:ln>
                <a:effectLst>
                  <a:innerShdw blurRad="88900" dist="50800" dir="16200000">
                    <a:prstClr val="black">
                      <a:alpha val="38000"/>
                    </a:prstClr>
                  </a:innerShdw>
                </a:effectLst>
              </p:spPr>
              <p:txBody>
                <a:bodyPr vert="horz" wrap="square" lIns="68564" tIns="34282" rIns="68564" bIns="34282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4" name="组合 53"/>
              <p:cNvGrpSpPr/>
              <p:nvPr/>
            </p:nvGrpSpPr>
            <p:grpSpPr>
              <a:xfrm>
                <a:off x="6968" y="1964"/>
                <a:ext cx="365" cy="363"/>
                <a:chOff x="3768359" y="1725446"/>
                <a:chExt cx="1930605" cy="1930605"/>
              </a:xfrm>
            </p:grpSpPr>
            <p:sp>
              <p:nvSpPr>
                <p:cNvPr id="55" name="Oval 5"/>
                <p:cNvSpPr>
                  <a:spLocks noChangeArrowheads="1"/>
                </p:cNvSpPr>
                <p:nvPr/>
              </p:nvSpPr>
              <p:spPr bwMode="auto">
                <a:xfrm>
                  <a:off x="3768359" y="1725446"/>
                  <a:ext cx="1930605" cy="1930605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ln w="22225">
                  <a:solidFill>
                    <a:schemeClr val="bg1"/>
                  </a:solidFill>
                </a:ln>
                <a:effectLst>
                  <a:outerShdw blurRad="304800" dist="38100" dir="2700000" algn="t" rotWithShape="0">
                    <a:prstClr val="black">
                      <a:alpha val="3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" name="Oval 5"/>
                <p:cNvSpPr>
                  <a:spLocks noChangeArrowheads="1"/>
                </p:cNvSpPr>
                <p:nvPr/>
              </p:nvSpPr>
              <p:spPr bwMode="auto">
                <a:xfrm>
                  <a:off x="3823758" y="1780845"/>
                  <a:ext cx="1819806" cy="1819806"/>
                </a:xfrm>
                <a:prstGeom prst="ellipse">
                  <a:avLst/>
                </a:prstGeom>
                <a:solidFill>
                  <a:srgbClr val="1C9393"/>
                </a:solidFill>
                <a:ln>
                  <a:noFill/>
                </a:ln>
                <a:effectLst>
                  <a:innerShdw blurRad="88900" dist="50800" dir="16200000">
                    <a:prstClr val="black">
                      <a:alpha val="38000"/>
                    </a:prstClr>
                  </a:innerShdw>
                </a:effectLst>
              </p:spPr>
              <p:txBody>
                <a:bodyPr vert="horz" wrap="square" lIns="68564" tIns="34282" rIns="68564" bIns="34282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7" name="组合 56"/>
              <p:cNvGrpSpPr/>
              <p:nvPr/>
            </p:nvGrpSpPr>
            <p:grpSpPr>
              <a:xfrm>
                <a:off x="6942" y="4032"/>
                <a:ext cx="315" cy="314"/>
                <a:chOff x="3768359" y="1725446"/>
                <a:chExt cx="1930605" cy="1930605"/>
              </a:xfrm>
            </p:grpSpPr>
            <p:sp>
              <p:nvSpPr>
                <p:cNvPr id="58" name="Oval 5"/>
                <p:cNvSpPr>
                  <a:spLocks noChangeArrowheads="1"/>
                </p:cNvSpPr>
                <p:nvPr/>
              </p:nvSpPr>
              <p:spPr bwMode="auto">
                <a:xfrm>
                  <a:off x="3768359" y="1725446"/>
                  <a:ext cx="1930605" cy="1930605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ln w="22225">
                  <a:solidFill>
                    <a:schemeClr val="bg1"/>
                  </a:solidFill>
                </a:ln>
                <a:effectLst>
                  <a:outerShdw blurRad="304800" dist="38100" dir="2700000" algn="t" rotWithShape="0">
                    <a:prstClr val="black">
                      <a:alpha val="3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Oval 5"/>
                <p:cNvSpPr>
                  <a:spLocks noChangeArrowheads="1"/>
                </p:cNvSpPr>
                <p:nvPr/>
              </p:nvSpPr>
              <p:spPr bwMode="auto">
                <a:xfrm>
                  <a:off x="3823758" y="1780845"/>
                  <a:ext cx="1819806" cy="1819806"/>
                </a:xfrm>
                <a:prstGeom prst="ellipse">
                  <a:avLst/>
                </a:prstGeom>
                <a:solidFill>
                  <a:srgbClr val="00A2B3"/>
                </a:solidFill>
                <a:ln>
                  <a:noFill/>
                </a:ln>
                <a:effectLst>
                  <a:innerShdw blurRad="88900" dist="50800" dir="16200000">
                    <a:prstClr val="black">
                      <a:alpha val="38000"/>
                    </a:prstClr>
                  </a:innerShdw>
                </a:effectLst>
              </p:spPr>
              <p:txBody>
                <a:bodyPr vert="horz" wrap="square" lIns="68564" tIns="34282" rIns="68564" bIns="34282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0" name="组合 59"/>
              <p:cNvGrpSpPr/>
              <p:nvPr/>
            </p:nvGrpSpPr>
            <p:grpSpPr>
              <a:xfrm>
                <a:off x="4952" y="4005"/>
                <a:ext cx="324" cy="323"/>
                <a:chOff x="3768359" y="1725446"/>
                <a:chExt cx="1930605" cy="1930605"/>
              </a:xfrm>
            </p:grpSpPr>
            <p:sp>
              <p:nvSpPr>
                <p:cNvPr id="61" name="Oval 5"/>
                <p:cNvSpPr>
                  <a:spLocks noChangeArrowheads="1"/>
                </p:cNvSpPr>
                <p:nvPr/>
              </p:nvSpPr>
              <p:spPr bwMode="auto">
                <a:xfrm>
                  <a:off x="3768359" y="1725446"/>
                  <a:ext cx="1930605" cy="1930605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ln w="22225">
                  <a:solidFill>
                    <a:schemeClr val="bg1"/>
                  </a:solidFill>
                </a:ln>
                <a:effectLst>
                  <a:outerShdw blurRad="304800" dist="38100" dir="2700000" algn="t" rotWithShape="0">
                    <a:prstClr val="black">
                      <a:alpha val="3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Oval 5"/>
                <p:cNvSpPr>
                  <a:spLocks noChangeArrowheads="1"/>
                </p:cNvSpPr>
                <p:nvPr/>
              </p:nvSpPr>
              <p:spPr bwMode="auto">
                <a:xfrm>
                  <a:off x="3823758" y="1780845"/>
                  <a:ext cx="1819806" cy="1819806"/>
                </a:xfrm>
                <a:prstGeom prst="ellipse">
                  <a:avLst/>
                </a:prstGeom>
                <a:solidFill>
                  <a:srgbClr val="78AF51"/>
                </a:solidFill>
                <a:ln>
                  <a:noFill/>
                </a:ln>
                <a:effectLst>
                  <a:innerShdw blurRad="88900" dist="50800" dir="16200000">
                    <a:prstClr val="black">
                      <a:alpha val="38000"/>
                    </a:prstClr>
                  </a:innerShdw>
                </a:effectLst>
              </p:spPr>
              <p:txBody>
                <a:bodyPr vert="horz" wrap="square" lIns="68564" tIns="34282" rIns="68564" bIns="34282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3" name="组合 62"/>
              <p:cNvGrpSpPr/>
              <p:nvPr/>
            </p:nvGrpSpPr>
            <p:grpSpPr>
              <a:xfrm>
                <a:off x="9078" y="1842"/>
                <a:ext cx="319" cy="318"/>
                <a:chOff x="3768359" y="1725446"/>
                <a:chExt cx="1930605" cy="1930605"/>
              </a:xfrm>
            </p:grpSpPr>
            <p:sp>
              <p:nvSpPr>
                <p:cNvPr id="64" name="Oval 5"/>
                <p:cNvSpPr>
                  <a:spLocks noChangeArrowheads="1"/>
                </p:cNvSpPr>
                <p:nvPr/>
              </p:nvSpPr>
              <p:spPr bwMode="auto">
                <a:xfrm>
                  <a:off x="3768359" y="1725446"/>
                  <a:ext cx="1930605" cy="1930605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ln w="22225">
                  <a:solidFill>
                    <a:schemeClr val="bg1"/>
                  </a:solidFill>
                </a:ln>
                <a:effectLst>
                  <a:outerShdw blurRad="304800" dist="38100" dir="2700000" algn="t" rotWithShape="0">
                    <a:prstClr val="black">
                      <a:alpha val="3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" name="Oval 5"/>
                <p:cNvSpPr>
                  <a:spLocks noChangeArrowheads="1"/>
                </p:cNvSpPr>
                <p:nvPr/>
              </p:nvSpPr>
              <p:spPr bwMode="auto">
                <a:xfrm>
                  <a:off x="3823758" y="1780845"/>
                  <a:ext cx="1819806" cy="1819806"/>
                </a:xfrm>
                <a:prstGeom prst="ellipse">
                  <a:avLst/>
                </a:prstGeom>
                <a:solidFill>
                  <a:srgbClr val="78AF51"/>
                </a:solidFill>
                <a:ln>
                  <a:noFill/>
                </a:ln>
                <a:effectLst>
                  <a:innerShdw blurRad="88900" dist="50800" dir="16200000">
                    <a:prstClr val="black">
                      <a:alpha val="38000"/>
                    </a:prstClr>
                  </a:innerShdw>
                </a:effectLst>
              </p:spPr>
              <p:txBody>
                <a:bodyPr vert="horz" wrap="square" lIns="68564" tIns="34282" rIns="68564" bIns="34282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6" name="组合 65"/>
              <p:cNvGrpSpPr/>
              <p:nvPr/>
            </p:nvGrpSpPr>
            <p:grpSpPr>
              <a:xfrm>
                <a:off x="9203" y="4114"/>
                <a:ext cx="282" cy="281"/>
                <a:chOff x="3768359" y="1725446"/>
                <a:chExt cx="1930605" cy="1930605"/>
              </a:xfrm>
            </p:grpSpPr>
            <p:sp>
              <p:nvSpPr>
                <p:cNvPr id="67" name="Oval 5"/>
                <p:cNvSpPr>
                  <a:spLocks noChangeArrowheads="1"/>
                </p:cNvSpPr>
                <p:nvPr/>
              </p:nvSpPr>
              <p:spPr bwMode="auto">
                <a:xfrm>
                  <a:off x="3768359" y="1725446"/>
                  <a:ext cx="1930605" cy="1930605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ln w="22225">
                  <a:solidFill>
                    <a:schemeClr val="bg1"/>
                  </a:solidFill>
                </a:ln>
                <a:effectLst>
                  <a:outerShdw blurRad="304800" dist="38100" dir="2700000" algn="t" rotWithShape="0">
                    <a:prstClr val="black">
                      <a:alpha val="3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Oval 5"/>
                <p:cNvSpPr>
                  <a:spLocks noChangeArrowheads="1"/>
                </p:cNvSpPr>
                <p:nvPr/>
              </p:nvSpPr>
              <p:spPr bwMode="auto">
                <a:xfrm>
                  <a:off x="3823758" y="1780845"/>
                  <a:ext cx="1819806" cy="1819806"/>
                </a:xfrm>
                <a:prstGeom prst="ellipse">
                  <a:avLst/>
                </a:prstGeom>
                <a:solidFill>
                  <a:srgbClr val="00A2B3"/>
                </a:solidFill>
                <a:ln>
                  <a:noFill/>
                </a:ln>
                <a:effectLst>
                  <a:innerShdw blurRad="88900" dist="50800" dir="16200000">
                    <a:prstClr val="black">
                      <a:alpha val="38000"/>
                    </a:prstClr>
                  </a:innerShdw>
                </a:effectLst>
              </p:spPr>
              <p:txBody>
                <a:bodyPr vert="horz" wrap="square" lIns="68564" tIns="34282" rIns="68564" bIns="34282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9" name="组合 68"/>
              <p:cNvGrpSpPr/>
              <p:nvPr/>
            </p:nvGrpSpPr>
            <p:grpSpPr>
              <a:xfrm>
                <a:off x="11368" y="2992"/>
                <a:ext cx="510" cy="508"/>
                <a:chOff x="3768359" y="1725446"/>
                <a:chExt cx="1930605" cy="1930605"/>
              </a:xfrm>
            </p:grpSpPr>
            <p:sp>
              <p:nvSpPr>
                <p:cNvPr id="70" name="Oval 5"/>
                <p:cNvSpPr>
                  <a:spLocks noChangeArrowheads="1"/>
                </p:cNvSpPr>
                <p:nvPr/>
              </p:nvSpPr>
              <p:spPr bwMode="auto">
                <a:xfrm>
                  <a:off x="3768359" y="1725446"/>
                  <a:ext cx="1930605" cy="1930605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ln w="22225">
                  <a:solidFill>
                    <a:schemeClr val="bg1"/>
                  </a:solidFill>
                </a:ln>
                <a:effectLst>
                  <a:outerShdw blurRad="304800" dist="38100" dir="2700000" algn="t" rotWithShape="0">
                    <a:prstClr val="black">
                      <a:alpha val="3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" name="Oval 5"/>
                <p:cNvSpPr>
                  <a:spLocks noChangeArrowheads="1"/>
                </p:cNvSpPr>
                <p:nvPr/>
              </p:nvSpPr>
              <p:spPr bwMode="auto">
                <a:xfrm>
                  <a:off x="3823758" y="1780845"/>
                  <a:ext cx="1819806" cy="1819806"/>
                </a:xfrm>
                <a:prstGeom prst="ellipse">
                  <a:avLst/>
                </a:prstGeom>
                <a:solidFill>
                  <a:srgbClr val="78AF51"/>
                </a:solidFill>
                <a:ln>
                  <a:noFill/>
                </a:ln>
                <a:effectLst>
                  <a:innerShdw blurRad="88900" dist="50800" dir="16200000">
                    <a:prstClr val="black">
                      <a:alpha val="38000"/>
                    </a:prstClr>
                  </a:innerShdw>
                </a:effectLst>
              </p:spPr>
              <p:txBody>
                <a:bodyPr vert="horz" wrap="square" lIns="68564" tIns="34282" rIns="68564" bIns="34282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2" name="组合 71"/>
              <p:cNvGrpSpPr/>
              <p:nvPr/>
            </p:nvGrpSpPr>
            <p:grpSpPr>
              <a:xfrm>
                <a:off x="11993" y="2777"/>
                <a:ext cx="357" cy="355"/>
                <a:chOff x="3768359" y="1725446"/>
                <a:chExt cx="1930605" cy="1930605"/>
              </a:xfrm>
            </p:grpSpPr>
            <p:sp>
              <p:nvSpPr>
                <p:cNvPr id="73" name="Oval 5"/>
                <p:cNvSpPr>
                  <a:spLocks noChangeArrowheads="1"/>
                </p:cNvSpPr>
                <p:nvPr/>
              </p:nvSpPr>
              <p:spPr bwMode="auto">
                <a:xfrm>
                  <a:off x="3768359" y="1725446"/>
                  <a:ext cx="1930605" cy="1930605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ln w="22225">
                  <a:solidFill>
                    <a:schemeClr val="bg1"/>
                  </a:solidFill>
                </a:ln>
                <a:effectLst>
                  <a:outerShdw blurRad="304800" dist="38100" dir="2700000" algn="t" rotWithShape="0">
                    <a:prstClr val="black">
                      <a:alpha val="3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" name="Oval 5"/>
                <p:cNvSpPr>
                  <a:spLocks noChangeArrowheads="1"/>
                </p:cNvSpPr>
                <p:nvPr/>
              </p:nvSpPr>
              <p:spPr bwMode="auto">
                <a:xfrm>
                  <a:off x="3823758" y="1780845"/>
                  <a:ext cx="1819806" cy="1819806"/>
                </a:xfrm>
                <a:prstGeom prst="ellipse">
                  <a:avLst/>
                </a:prstGeom>
                <a:solidFill>
                  <a:srgbClr val="FAC14D"/>
                </a:solidFill>
                <a:ln>
                  <a:noFill/>
                </a:ln>
                <a:effectLst>
                  <a:innerShdw blurRad="88900" dist="50800" dir="16200000">
                    <a:prstClr val="black">
                      <a:alpha val="38000"/>
                    </a:prstClr>
                  </a:innerShdw>
                </a:effectLst>
              </p:spPr>
              <p:txBody>
                <a:bodyPr vert="horz" wrap="square" lIns="68564" tIns="34282" rIns="68564" bIns="34282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5" name="组合 74"/>
              <p:cNvGrpSpPr/>
              <p:nvPr/>
            </p:nvGrpSpPr>
            <p:grpSpPr>
              <a:xfrm>
                <a:off x="12519" y="3084"/>
                <a:ext cx="256" cy="255"/>
                <a:chOff x="3768359" y="1725446"/>
                <a:chExt cx="1930605" cy="1930605"/>
              </a:xfrm>
            </p:grpSpPr>
            <p:sp>
              <p:nvSpPr>
                <p:cNvPr id="76" name="Oval 5"/>
                <p:cNvSpPr>
                  <a:spLocks noChangeArrowheads="1"/>
                </p:cNvSpPr>
                <p:nvPr/>
              </p:nvSpPr>
              <p:spPr bwMode="auto">
                <a:xfrm>
                  <a:off x="3768359" y="1725446"/>
                  <a:ext cx="1930605" cy="1930605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ln w="22225">
                  <a:solidFill>
                    <a:schemeClr val="bg1"/>
                  </a:solidFill>
                </a:ln>
                <a:effectLst>
                  <a:outerShdw blurRad="304800" dist="38100" dir="2700000" algn="t" rotWithShape="0">
                    <a:prstClr val="black">
                      <a:alpha val="3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" name="Oval 5"/>
                <p:cNvSpPr>
                  <a:spLocks noChangeArrowheads="1"/>
                </p:cNvSpPr>
                <p:nvPr/>
              </p:nvSpPr>
              <p:spPr bwMode="auto">
                <a:xfrm>
                  <a:off x="3823758" y="1780845"/>
                  <a:ext cx="1819806" cy="1819806"/>
                </a:xfrm>
                <a:prstGeom prst="ellipse">
                  <a:avLst/>
                </a:prstGeom>
                <a:solidFill>
                  <a:srgbClr val="F95647"/>
                </a:solidFill>
                <a:ln>
                  <a:noFill/>
                </a:ln>
                <a:effectLst>
                  <a:innerShdw blurRad="88900" dist="50800" dir="16200000">
                    <a:prstClr val="black">
                      <a:alpha val="38000"/>
                    </a:prstClr>
                  </a:innerShdw>
                </a:effectLst>
              </p:spPr>
              <p:txBody>
                <a:bodyPr vert="horz" wrap="square" lIns="68564" tIns="34282" rIns="68564" bIns="34282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8" name="组合 77"/>
              <p:cNvGrpSpPr/>
              <p:nvPr/>
            </p:nvGrpSpPr>
            <p:grpSpPr>
              <a:xfrm>
                <a:off x="1295" y="3036"/>
                <a:ext cx="256" cy="255"/>
                <a:chOff x="3768359" y="1725446"/>
                <a:chExt cx="1930605" cy="1930605"/>
              </a:xfrm>
            </p:grpSpPr>
            <p:sp>
              <p:nvSpPr>
                <p:cNvPr id="79" name="Oval 5"/>
                <p:cNvSpPr>
                  <a:spLocks noChangeArrowheads="1"/>
                </p:cNvSpPr>
                <p:nvPr/>
              </p:nvSpPr>
              <p:spPr bwMode="auto">
                <a:xfrm>
                  <a:off x="3768359" y="1725446"/>
                  <a:ext cx="1930605" cy="1930605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ln w="22225">
                  <a:solidFill>
                    <a:schemeClr val="bg1"/>
                  </a:solidFill>
                </a:ln>
                <a:effectLst>
                  <a:outerShdw blurRad="304800" dist="38100" dir="2700000" algn="t" rotWithShape="0">
                    <a:prstClr val="black">
                      <a:alpha val="3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Oval 5"/>
                <p:cNvSpPr>
                  <a:spLocks noChangeArrowheads="1"/>
                </p:cNvSpPr>
                <p:nvPr/>
              </p:nvSpPr>
              <p:spPr bwMode="auto">
                <a:xfrm>
                  <a:off x="3823758" y="1780845"/>
                  <a:ext cx="1819806" cy="1819806"/>
                </a:xfrm>
                <a:prstGeom prst="ellipse">
                  <a:avLst/>
                </a:prstGeom>
                <a:solidFill>
                  <a:srgbClr val="F95647"/>
                </a:solidFill>
                <a:ln>
                  <a:noFill/>
                </a:ln>
                <a:effectLst>
                  <a:innerShdw blurRad="88900" dist="50800" dir="16200000">
                    <a:prstClr val="black">
                      <a:alpha val="38000"/>
                    </a:prstClr>
                  </a:innerShdw>
                </a:effectLst>
              </p:spPr>
              <p:txBody>
                <a:bodyPr vert="horz" wrap="square" lIns="68564" tIns="34282" rIns="68564" bIns="34282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3" name="文本框 12"/>
            <p:cNvSpPr txBox="1"/>
            <p:nvPr/>
          </p:nvSpPr>
          <p:spPr>
            <a:xfrm>
              <a:off x="3245" y="2777"/>
              <a:ext cx="7923" cy="822"/>
            </a:xfrm>
            <a:prstGeom prst="rect">
              <a:avLst/>
            </a:prstGeom>
            <a:solidFill>
              <a:schemeClr val="bg1">
                <a:lumMod val="95000"/>
                <a:alpha val="41000"/>
              </a:schemeClr>
            </a:solidFill>
          </p:spPr>
          <p:txBody>
            <a:bodyPr wrap="square" rtlCol="0">
              <a:spAutoFit/>
            </a:bodyPr>
            <a:p>
              <a:pPr algn="ctr"/>
              <a:r>
                <a:rPr lang="en-US" sz="2800" b="1">
                  <a:latin typeface="+mj-lt"/>
                  <a:cs typeface="+mj-lt"/>
                </a:rPr>
                <a:t>Thank For Your Listening!</a:t>
              </a:r>
              <a:endParaRPr lang="en-US" sz="2800" b="1">
                <a:latin typeface="+mj-lt"/>
                <a:cs typeface="+mj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74930" y="717550"/>
            <a:ext cx="9698990" cy="4270375"/>
            <a:chOff x="118" y="904"/>
            <a:chExt cx="15274" cy="6725"/>
          </a:xfrm>
        </p:grpSpPr>
        <p:grpSp>
          <p:nvGrpSpPr>
            <p:cNvPr id="2" name="组合 1"/>
            <p:cNvGrpSpPr/>
            <p:nvPr/>
          </p:nvGrpSpPr>
          <p:grpSpPr>
            <a:xfrm>
              <a:off x="2576" y="904"/>
              <a:ext cx="10481" cy="6398"/>
              <a:chOff x="2032" y="899"/>
              <a:chExt cx="10941" cy="6679"/>
            </a:xfrm>
          </p:grpSpPr>
          <p:pic>
            <p:nvPicPr>
              <p:cNvPr id="16" name="椭圆 44"/>
              <p:cNvPicPr>
                <a:picLocks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58" y="2147"/>
                <a:ext cx="4830" cy="46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空心弧 40"/>
              <p:cNvSpPr/>
              <p:nvPr/>
            </p:nvSpPr>
            <p:spPr bwMode="auto">
              <a:xfrm rot="5400000">
                <a:off x="5033" y="1709"/>
                <a:ext cx="5062" cy="5073"/>
              </a:xfrm>
              <a:custGeom>
                <a:avLst/>
                <a:gdLst>
                  <a:gd name="T0" fmla="*/ 25488 w 4091171"/>
                  <a:gd name="T1" fmla="*/ 2045583 h 4091173"/>
                  <a:gd name="T2" fmla="*/ 4065677 w 4091171"/>
                  <a:gd name="T3" fmla="*/ 2049671 h 4091173"/>
                  <a:gd name="T4" fmla="*/ 2045586 w 4091171"/>
                  <a:gd name="T5" fmla="*/ 2045587 h 4091173"/>
                  <a:gd name="T6" fmla="*/ 5898240 60000 65536"/>
                  <a:gd name="T7" fmla="*/ 5898240 60000 65536"/>
                  <a:gd name="T8" fmla="*/ 5898240 60000 65536"/>
                  <a:gd name="T9" fmla="*/ 0 w 4091171"/>
                  <a:gd name="T10" fmla="*/ 0 h 4091173"/>
                  <a:gd name="T11" fmla="*/ 4091171 w 4091171"/>
                  <a:gd name="T12" fmla="*/ 2049724 h 40911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91171" h="4091173">
                    <a:moveTo>
                      <a:pt x="0" y="2045584"/>
                    </a:moveTo>
                    <a:lnTo>
                      <a:pt x="0" y="2045584"/>
                    </a:lnTo>
                    <a:cubicBezTo>
                      <a:pt x="1" y="915838"/>
                      <a:pt x="915840" y="-2"/>
                      <a:pt x="2045586" y="-1"/>
                    </a:cubicBezTo>
                    <a:cubicBezTo>
                      <a:pt x="3175331" y="-1"/>
                      <a:pt x="4091172" y="915839"/>
                      <a:pt x="4091172" y="2045586"/>
                    </a:cubicBezTo>
                    <a:cubicBezTo>
                      <a:pt x="4091172" y="2046966"/>
                      <a:pt x="4091170" y="2048347"/>
                      <a:pt x="4091167" y="2049727"/>
                    </a:cubicBezTo>
                    <a:lnTo>
                      <a:pt x="4040191" y="2049621"/>
                    </a:lnTo>
                    <a:lnTo>
                      <a:pt x="4040190" y="2049620"/>
                    </a:lnTo>
                    <a:cubicBezTo>
                      <a:pt x="4040193" y="2048276"/>
                      <a:pt x="4040195" y="2046931"/>
                      <a:pt x="4040195" y="2045587"/>
                    </a:cubicBezTo>
                    <a:cubicBezTo>
                      <a:pt x="4040195" y="943993"/>
                      <a:pt x="3147177" y="50976"/>
                      <a:pt x="2045585" y="50976"/>
                    </a:cubicBezTo>
                    <a:cubicBezTo>
                      <a:pt x="943992" y="50976"/>
                      <a:pt x="50975" y="943993"/>
                      <a:pt x="50975" y="2045587"/>
                    </a:cubicBezTo>
                    <a:cubicBezTo>
                      <a:pt x="50974" y="2045587"/>
                      <a:pt x="50975" y="2045588"/>
                      <a:pt x="50975" y="204558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lIns="72002" tIns="36001" rIns="72002" bIns="36001" anchor="ctr"/>
              <a:lstStyle/>
              <a:p>
                <a:pPr defTabSz="9601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9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" name="空心弧 40"/>
              <p:cNvSpPr/>
              <p:nvPr/>
            </p:nvSpPr>
            <p:spPr bwMode="auto">
              <a:xfrm rot="16200000">
                <a:off x="4693" y="1709"/>
                <a:ext cx="5062" cy="5073"/>
              </a:xfrm>
              <a:custGeom>
                <a:avLst/>
                <a:gdLst>
                  <a:gd name="T0" fmla="*/ 25488 w 4091171"/>
                  <a:gd name="T1" fmla="*/ 2045583 h 4091173"/>
                  <a:gd name="T2" fmla="*/ 4065677 w 4091171"/>
                  <a:gd name="T3" fmla="*/ 2049671 h 4091173"/>
                  <a:gd name="T4" fmla="*/ 2045586 w 4091171"/>
                  <a:gd name="T5" fmla="*/ 2045587 h 4091173"/>
                  <a:gd name="T6" fmla="*/ 5898240 60000 65536"/>
                  <a:gd name="T7" fmla="*/ 5898240 60000 65536"/>
                  <a:gd name="T8" fmla="*/ 5898240 60000 65536"/>
                  <a:gd name="T9" fmla="*/ 0 w 4091171"/>
                  <a:gd name="T10" fmla="*/ 0 h 4091173"/>
                  <a:gd name="T11" fmla="*/ 4091171 w 4091171"/>
                  <a:gd name="T12" fmla="*/ 2049724 h 40911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91171" h="4091173">
                    <a:moveTo>
                      <a:pt x="0" y="2045584"/>
                    </a:moveTo>
                    <a:lnTo>
                      <a:pt x="0" y="2045584"/>
                    </a:lnTo>
                    <a:cubicBezTo>
                      <a:pt x="1" y="915838"/>
                      <a:pt x="915840" y="-2"/>
                      <a:pt x="2045586" y="-1"/>
                    </a:cubicBezTo>
                    <a:cubicBezTo>
                      <a:pt x="3175331" y="-1"/>
                      <a:pt x="4091172" y="915839"/>
                      <a:pt x="4091172" y="2045586"/>
                    </a:cubicBezTo>
                    <a:cubicBezTo>
                      <a:pt x="4091172" y="2046966"/>
                      <a:pt x="4091170" y="2048347"/>
                      <a:pt x="4091167" y="2049727"/>
                    </a:cubicBezTo>
                    <a:lnTo>
                      <a:pt x="4040191" y="2049621"/>
                    </a:lnTo>
                    <a:lnTo>
                      <a:pt x="4040190" y="2049620"/>
                    </a:lnTo>
                    <a:cubicBezTo>
                      <a:pt x="4040193" y="2048276"/>
                      <a:pt x="4040195" y="2046931"/>
                      <a:pt x="4040195" y="2045587"/>
                    </a:cubicBezTo>
                    <a:cubicBezTo>
                      <a:pt x="4040195" y="943993"/>
                      <a:pt x="3147177" y="50976"/>
                      <a:pt x="2045585" y="50976"/>
                    </a:cubicBezTo>
                    <a:cubicBezTo>
                      <a:pt x="943992" y="50976"/>
                      <a:pt x="50975" y="943993"/>
                      <a:pt x="50975" y="2045587"/>
                    </a:cubicBezTo>
                    <a:cubicBezTo>
                      <a:pt x="50974" y="2045587"/>
                      <a:pt x="50975" y="2045588"/>
                      <a:pt x="50975" y="204558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lIns="72002" tIns="36001" rIns="72002" bIns="36001" anchor="ctr"/>
              <a:p>
                <a:pPr defTabSz="96012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9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" name="组合 3"/>
              <p:cNvGrpSpPr/>
              <p:nvPr/>
            </p:nvGrpSpPr>
            <p:grpSpPr>
              <a:xfrm>
                <a:off x="7845" y="1005"/>
                <a:ext cx="3963" cy="1699"/>
                <a:chOff x="4806" y="1685"/>
                <a:chExt cx="3963" cy="1699"/>
              </a:xfrm>
            </p:grpSpPr>
            <p:sp>
              <p:nvSpPr>
                <p:cNvPr id="18" name="椭圆 41"/>
                <p:cNvSpPr>
                  <a:spLocks noChangeArrowheads="1"/>
                </p:cNvSpPr>
                <p:nvPr/>
              </p:nvSpPr>
              <p:spPr bwMode="auto">
                <a:xfrm>
                  <a:off x="4806" y="2109"/>
                  <a:ext cx="636" cy="636"/>
                </a:xfrm>
                <a:prstGeom prst="ellipse">
                  <a:avLst/>
                </a:prstGeom>
                <a:solidFill>
                  <a:srgbClr val="1C9494"/>
                </a:solidFill>
                <a:ln>
                  <a:noFill/>
                </a:ln>
              </p:spPr>
              <p:txBody>
                <a:bodyPr lIns="72002" tIns="36001" rIns="72002" bIns="36001" anchor="ctr"/>
                <a:p>
                  <a:pPr algn="ctr" defTabSz="718820"/>
                  <a:endParaRPr lang="zh-CN" altLang="en-US" sz="1890">
                    <a:solidFill>
                      <a:srgbClr val="006CB8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22" name="直接连接符 52"/>
                <p:cNvCxnSpPr>
                  <a:cxnSpLocks noChangeShapeType="1"/>
                </p:cNvCxnSpPr>
                <p:nvPr/>
              </p:nvCxnSpPr>
              <p:spPr bwMode="auto">
                <a:xfrm>
                  <a:off x="5482" y="2471"/>
                  <a:ext cx="1788" cy="0"/>
                </a:xfrm>
                <a:prstGeom prst="line">
                  <a:avLst/>
                </a:prstGeom>
                <a:noFill/>
                <a:ln w="25400" algn="ctr">
                  <a:solidFill>
                    <a:srgbClr val="1C9494"/>
                  </a:solidFill>
                  <a:prstDash val="sysDot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23" name="椭圆 44"/>
                <p:cNvPicPr>
                  <a:picLocks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70" y="1685"/>
                  <a:ext cx="1699" cy="16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9" name="矩形 71"/>
                <p:cNvSpPr>
                  <a:spLocks noChangeArrowheads="1"/>
                </p:cNvSpPr>
                <p:nvPr/>
              </p:nvSpPr>
              <p:spPr bwMode="auto">
                <a:xfrm>
                  <a:off x="7606" y="2079"/>
                  <a:ext cx="520" cy="8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2002" tIns="36001" rIns="72002" bIns="36001">
                  <a:spAutoFit/>
                </a:bodyPr>
                <a:p>
                  <a:pPr defTabSz="718820"/>
                  <a:r>
                    <a:rPr lang="en-US" altLang="zh-CN" sz="28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5</a:t>
                  </a:r>
                  <a:endParaRPr lang="en-US" altLang="zh-CN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" name="组合 4"/>
              <p:cNvGrpSpPr/>
              <p:nvPr/>
            </p:nvGrpSpPr>
            <p:grpSpPr>
              <a:xfrm rot="10800000">
                <a:off x="2939" y="5752"/>
                <a:ext cx="3963" cy="1699"/>
                <a:chOff x="4806" y="1685"/>
                <a:chExt cx="3963" cy="1699"/>
              </a:xfrm>
            </p:grpSpPr>
            <p:sp>
              <p:nvSpPr>
                <p:cNvPr id="6" name="椭圆 41"/>
                <p:cNvSpPr>
                  <a:spLocks noChangeArrowheads="1"/>
                </p:cNvSpPr>
                <p:nvPr/>
              </p:nvSpPr>
              <p:spPr bwMode="auto">
                <a:xfrm>
                  <a:off x="4806" y="2109"/>
                  <a:ext cx="636" cy="636"/>
                </a:xfrm>
                <a:prstGeom prst="ellipse">
                  <a:avLst/>
                </a:prstGeom>
                <a:solidFill>
                  <a:srgbClr val="1C9494"/>
                </a:solidFill>
                <a:ln>
                  <a:noFill/>
                </a:ln>
              </p:spPr>
              <p:txBody>
                <a:bodyPr lIns="72002" tIns="36001" rIns="72002" bIns="36001" anchor="ctr"/>
                <a:lstStyle/>
                <a:p>
                  <a:pPr algn="ctr" defTabSz="718820"/>
                  <a:endParaRPr lang="zh-CN" altLang="en-US" sz="1890">
                    <a:solidFill>
                      <a:srgbClr val="006CB8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7" name="直接连接符 52"/>
                <p:cNvCxnSpPr>
                  <a:cxnSpLocks noChangeShapeType="1"/>
                </p:cNvCxnSpPr>
                <p:nvPr/>
              </p:nvCxnSpPr>
              <p:spPr bwMode="auto">
                <a:xfrm>
                  <a:off x="5482" y="2471"/>
                  <a:ext cx="1788" cy="0"/>
                </a:xfrm>
                <a:prstGeom prst="line">
                  <a:avLst/>
                </a:prstGeom>
                <a:noFill/>
                <a:ln w="25400" algn="ctr">
                  <a:solidFill>
                    <a:srgbClr val="1C9494"/>
                  </a:solidFill>
                  <a:prstDash val="sysDot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8" name="椭圆 44"/>
                <p:cNvPicPr>
                  <a:picLocks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70" y="1685"/>
                  <a:ext cx="1699" cy="16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" name="矩形 71"/>
                <p:cNvSpPr>
                  <a:spLocks noChangeArrowheads="1"/>
                </p:cNvSpPr>
                <p:nvPr/>
              </p:nvSpPr>
              <p:spPr bwMode="auto">
                <a:xfrm rot="10620000">
                  <a:off x="7659" y="2070"/>
                  <a:ext cx="520" cy="8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2002" tIns="36001" rIns="72002" bIns="36001">
                  <a:spAutoFit/>
                </a:bodyPr>
                <a:lstStyle/>
                <a:p>
                  <a:pPr defTabSz="718820"/>
                  <a:r>
                    <a:rPr lang="en-US" altLang="zh-CN" sz="28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4</a:t>
                  </a:r>
                  <a:endParaRPr lang="en-US" altLang="zh-CN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2" name="组合 91"/>
              <p:cNvGrpSpPr/>
              <p:nvPr/>
            </p:nvGrpSpPr>
            <p:grpSpPr>
              <a:xfrm>
                <a:off x="9606" y="2759"/>
                <a:ext cx="3367" cy="1699"/>
                <a:chOff x="9606" y="2759"/>
                <a:chExt cx="3367" cy="1699"/>
              </a:xfrm>
            </p:grpSpPr>
            <p:sp>
              <p:nvSpPr>
                <p:cNvPr id="19" name="椭圆 42"/>
                <p:cNvSpPr>
                  <a:spLocks noChangeArrowheads="1"/>
                </p:cNvSpPr>
                <p:nvPr/>
              </p:nvSpPr>
              <p:spPr bwMode="auto">
                <a:xfrm>
                  <a:off x="9606" y="3116"/>
                  <a:ext cx="636" cy="636"/>
                </a:xfrm>
                <a:prstGeom prst="ellipse">
                  <a:avLst/>
                </a:prstGeom>
                <a:solidFill>
                  <a:srgbClr val="78AF51"/>
                </a:solidFill>
                <a:ln>
                  <a:noFill/>
                </a:ln>
              </p:spPr>
              <p:txBody>
                <a:bodyPr lIns="72002" tIns="36001" rIns="72002" bIns="36001" anchor="ctr"/>
                <a:p>
                  <a:pPr algn="ctr" defTabSz="718820"/>
                  <a:endParaRPr lang="zh-CN" altLang="en-US" sz="1890">
                    <a:solidFill>
                      <a:srgbClr val="006CB8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26" name="直接连接符 62"/>
                <p:cNvCxnSpPr>
                  <a:cxnSpLocks noChangeShapeType="1"/>
                </p:cNvCxnSpPr>
                <p:nvPr/>
              </p:nvCxnSpPr>
              <p:spPr bwMode="auto">
                <a:xfrm>
                  <a:off x="10250" y="3451"/>
                  <a:ext cx="2394" cy="8"/>
                </a:xfrm>
                <a:prstGeom prst="line">
                  <a:avLst/>
                </a:prstGeom>
                <a:noFill/>
                <a:ln w="25400" algn="ctr">
                  <a:solidFill>
                    <a:srgbClr val="78AF51"/>
                  </a:solidFill>
                  <a:prstDash val="sysDot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82" name="组合 81"/>
                <p:cNvGrpSpPr/>
                <p:nvPr/>
              </p:nvGrpSpPr>
              <p:grpSpPr>
                <a:xfrm>
                  <a:off x="11274" y="2759"/>
                  <a:ext cx="1699" cy="1699"/>
                  <a:chOff x="13398" y="2646"/>
                  <a:chExt cx="1699" cy="1699"/>
                </a:xfrm>
              </p:grpSpPr>
              <p:pic>
                <p:nvPicPr>
                  <p:cNvPr id="27" name="椭圆 44"/>
                  <p:cNvPicPr>
                    <a:picLocks noChangeArrowheads="1"/>
                  </p:cNvPicPr>
                  <p:nvPr/>
                </p:nvPicPr>
                <p:blipFill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398" y="2646"/>
                    <a:ext cx="1699" cy="169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40" name="矩形 71"/>
                  <p:cNvSpPr>
                    <a:spLocks noChangeArrowheads="1"/>
                  </p:cNvSpPr>
                  <p:nvPr/>
                </p:nvSpPr>
                <p:spPr bwMode="auto">
                  <a:xfrm>
                    <a:off x="13933" y="2994"/>
                    <a:ext cx="520" cy="8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2002" tIns="36001" rIns="72002" bIns="36001">
                    <a:spAutoFit/>
                  </a:bodyPr>
                  <a:p>
                    <a:pPr defTabSz="718820"/>
                    <a:r>
                      <a:rPr lang="en-US" altLang="zh-CN" sz="2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rPr>
                      <a:t>6</a:t>
                    </a:r>
                    <a:endParaRPr lang="en-US" altLang="zh-CN" sz="28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13" name="椭圆 42"/>
              <p:cNvSpPr>
                <a:spLocks noChangeArrowheads="1"/>
              </p:cNvSpPr>
              <p:nvPr/>
            </p:nvSpPr>
            <p:spPr bwMode="auto">
              <a:xfrm rot="10800000">
                <a:off x="4522" y="4867"/>
                <a:ext cx="636" cy="636"/>
              </a:xfrm>
              <a:prstGeom prst="ellipse">
                <a:avLst/>
              </a:prstGeom>
              <a:solidFill>
                <a:srgbClr val="78AF51"/>
              </a:solidFill>
              <a:ln>
                <a:noFill/>
              </a:ln>
            </p:spPr>
            <p:txBody>
              <a:bodyPr lIns="72002" tIns="36001" rIns="72002" bIns="36001" anchor="ctr"/>
              <a:p>
                <a:pPr algn="ctr" defTabSz="718820"/>
                <a:endParaRPr lang="zh-CN" altLang="en-US" sz="1890">
                  <a:solidFill>
                    <a:srgbClr val="006CB8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14" name="直接连接符 62"/>
              <p:cNvCxnSpPr>
                <a:cxnSpLocks noChangeShapeType="1"/>
              </p:cNvCxnSpPr>
              <p:nvPr/>
            </p:nvCxnSpPr>
            <p:spPr bwMode="auto">
              <a:xfrm flipH="1" flipV="1">
                <a:off x="2325" y="5160"/>
                <a:ext cx="2189" cy="8"/>
              </a:xfrm>
              <a:prstGeom prst="line">
                <a:avLst/>
              </a:prstGeom>
              <a:noFill/>
              <a:ln w="25400" algn="ctr">
                <a:solidFill>
                  <a:srgbClr val="78AF51"/>
                </a:solidFill>
                <a:prstDash val="sysDot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90" name="组合 89"/>
              <p:cNvGrpSpPr/>
              <p:nvPr/>
            </p:nvGrpSpPr>
            <p:grpSpPr>
              <a:xfrm>
                <a:off x="2032" y="4162"/>
                <a:ext cx="1699" cy="1699"/>
                <a:chOff x="-215" y="4274"/>
                <a:chExt cx="1699" cy="1699"/>
              </a:xfrm>
            </p:grpSpPr>
            <p:pic>
              <p:nvPicPr>
                <p:cNvPr id="15" name="椭圆 44"/>
                <p:cNvPicPr>
                  <a:picLocks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-215" y="4274"/>
                  <a:ext cx="1699" cy="16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矩形 71"/>
                <p:cNvSpPr>
                  <a:spLocks noChangeArrowheads="1"/>
                </p:cNvSpPr>
                <p:nvPr/>
              </p:nvSpPr>
              <p:spPr bwMode="auto">
                <a:xfrm rot="21420000">
                  <a:off x="375" y="4712"/>
                  <a:ext cx="520" cy="8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2002" tIns="36001" rIns="72002" bIns="36001">
                  <a:spAutoFit/>
                </a:bodyPr>
                <a:p>
                  <a:pPr defTabSz="718820"/>
                  <a:r>
                    <a:rPr lang="en-US" altLang="zh-CN" sz="28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3</a:t>
                  </a:r>
                  <a:endParaRPr lang="en-US" altLang="zh-CN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65" name="直接连接符 66"/>
              <p:cNvCxnSpPr>
                <a:cxnSpLocks noChangeShapeType="1"/>
              </p:cNvCxnSpPr>
              <p:nvPr/>
            </p:nvCxnSpPr>
            <p:spPr bwMode="auto">
              <a:xfrm flipV="1">
                <a:off x="2686" y="3459"/>
                <a:ext cx="2247" cy="4"/>
              </a:xfrm>
              <a:prstGeom prst="line">
                <a:avLst/>
              </a:prstGeom>
              <a:noFill/>
              <a:ln w="25400" algn="ctr">
                <a:solidFill>
                  <a:srgbClr val="FAC14D"/>
                </a:solidFill>
                <a:prstDash val="sysDot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91" name="组合 90"/>
              <p:cNvGrpSpPr/>
              <p:nvPr/>
            </p:nvGrpSpPr>
            <p:grpSpPr>
              <a:xfrm>
                <a:off x="2311" y="2483"/>
                <a:ext cx="2865" cy="1698"/>
                <a:chOff x="2311" y="2596"/>
                <a:chExt cx="2865" cy="1698"/>
              </a:xfrm>
            </p:grpSpPr>
            <p:sp>
              <p:nvSpPr>
                <p:cNvPr id="64" name="椭圆 43"/>
                <p:cNvSpPr>
                  <a:spLocks noChangeArrowheads="1"/>
                </p:cNvSpPr>
                <p:nvPr/>
              </p:nvSpPr>
              <p:spPr bwMode="auto">
                <a:xfrm rot="10800000">
                  <a:off x="4522" y="3220"/>
                  <a:ext cx="655" cy="636"/>
                </a:xfrm>
                <a:prstGeom prst="ellipse">
                  <a:avLst/>
                </a:prstGeom>
                <a:solidFill>
                  <a:srgbClr val="FAC14D"/>
                </a:solidFill>
                <a:ln>
                  <a:noFill/>
                </a:ln>
              </p:spPr>
              <p:txBody>
                <a:bodyPr lIns="72002" tIns="36001" rIns="72002" bIns="36001" anchor="ctr"/>
                <a:lstStyle/>
                <a:p>
                  <a:pPr algn="ctr" defTabSz="718820"/>
                  <a:endParaRPr lang="zh-CN" altLang="en-US" sz="1890">
                    <a:solidFill>
                      <a:srgbClr val="006CB8"/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88" name="组合 87"/>
                <p:cNvGrpSpPr/>
                <p:nvPr/>
              </p:nvGrpSpPr>
              <p:grpSpPr>
                <a:xfrm rot="0">
                  <a:off x="2311" y="2596"/>
                  <a:ext cx="1750" cy="1699"/>
                  <a:chOff x="51" y="2596"/>
                  <a:chExt cx="1750" cy="1699"/>
                </a:xfrm>
              </p:grpSpPr>
              <p:pic>
                <p:nvPicPr>
                  <p:cNvPr id="66" name="椭圆 44"/>
                  <p:cNvPicPr>
                    <a:picLocks noChangeArrowheads="1"/>
                  </p:cNvPicPr>
                  <p:nvPr/>
                </p:nvPicPr>
                <p:blipFill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0800000">
                    <a:off x="51" y="2596"/>
                    <a:ext cx="1750" cy="169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68" name="矩形 71"/>
                  <p:cNvSpPr>
                    <a:spLocks noChangeArrowheads="1"/>
                  </p:cNvSpPr>
                  <p:nvPr/>
                </p:nvSpPr>
                <p:spPr bwMode="auto">
                  <a:xfrm rot="21420000">
                    <a:off x="658" y="3125"/>
                    <a:ext cx="535" cy="8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72002" tIns="36001" rIns="72002" bIns="36001">
                    <a:spAutoFit/>
                  </a:bodyPr>
                  <a:lstStyle/>
                  <a:p>
                    <a:pPr defTabSz="718820"/>
                    <a:r>
                      <a:rPr lang="en-US" altLang="zh-CN" sz="2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rPr>
                      <a:t>2</a:t>
                    </a:r>
                    <a:endParaRPr lang="en-US" altLang="zh-CN" sz="28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7851" y="5879"/>
                <a:ext cx="3721" cy="1699"/>
                <a:chOff x="4812" y="5955"/>
                <a:chExt cx="3721" cy="1699"/>
              </a:xfrm>
            </p:grpSpPr>
            <p:sp>
              <p:nvSpPr>
                <p:cNvPr id="70" name="椭圆 44"/>
                <p:cNvSpPr>
                  <a:spLocks noChangeArrowheads="1"/>
                </p:cNvSpPr>
                <p:nvPr/>
              </p:nvSpPr>
              <p:spPr bwMode="auto">
                <a:xfrm>
                  <a:off x="4812" y="6412"/>
                  <a:ext cx="636" cy="636"/>
                </a:xfrm>
                <a:prstGeom prst="ellipse">
                  <a:avLst/>
                </a:prstGeom>
                <a:solidFill>
                  <a:srgbClr val="F95647"/>
                </a:solidFill>
                <a:ln>
                  <a:noFill/>
                </a:ln>
              </p:spPr>
              <p:txBody>
                <a:bodyPr lIns="72002" tIns="36001" rIns="72002" bIns="36001" anchor="ctr"/>
                <a:p>
                  <a:pPr algn="ctr" defTabSz="718820"/>
                  <a:endParaRPr lang="zh-CN" altLang="en-US" sz="1890">
                    <a:solidFill>
                      <a:srgbClr val="006CB8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71" name="直接连接符 58"/>
                <p:cNvCxnSpPr>
                  <a:cxnSpLocks noChangeShapeType="1"/>
                </p:cNvCxnSpPr>
                <p:nvPr/>
              </p:nvCxnSpPr>
              <p:spPr bwMode="auto">
                <a:xfrm>
                  <a:off x="5482" y="6735"/>
                  <a:ext cx="1786" cy="0"/>
                </a:xfrm>
                <a:prstGeom prst="line">
                  <a:avLst/>
                </a:prstGeom>
                <a:noFill/>
                <a:ln w="25400" algn="ctr">
                  <a:solidFill>
                    <a:schemeClr val="accent1"/>
                  </a:solidFill>
                  <a:prstDash val="sysDot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72" name="椭圆 44"/>
                <p:cNvPicPr>
                  <a:picLocks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34" y="5955"/>
                  <a:ext cx="1699" cy="16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5" name="矩形 71"/>
                <p:cNvSpPr>
                  <a:spLocks noChangeArrowheads="1"/>
                </p:cNvSpPr>
                <p:nvPr/>
              </p:nvSpPr>
              <p:spPr bwMode="auto">
                <a:xfrm>
                  <a:off x="7424" y="6391"/>
                  <a:ext cx="520" cy="8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2002" tIns="36001" rIns="72002" bIns="36001">
                  <a:spAutoFit/>
                </a:bodyPr>
                <a:p>
                  <a:pPr defTabSz="718820"/>
                  <a:r>
                    <a:rPr lang="en-US" altLang="zh-CN" sz="28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8</a:t>
                  </a:r>
                  <a:endParaRPr lang="en-US" altLang="zh-CN"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6" name="组合 75"/>
              <p:cNvGrpSpPr/>
              <p:nvPr/>
            </p:nvGrpSpPr>
            <p:grpSpPr>
              <a:xfrm rot="10800000">
                <a:off x="2945" y="899"/>
                <a:ext cx="3957" cy="1699"/>
                <a:chOff x="4812" y="5955"/>
                <a:chExt cx="3957" cy="1699"/>
              </a:xfrm>
            </p:grpSpPr>
            <p:sp>
              <p:nvSpPr>
                <p:cNvPr id="77" name="椭圆 44"/>
                <p:cNvSpPr>
                  <a:spLocks noChangeArrowheads="1"/>
                </p:cNvSpPr>
                <p:nvPr/>
              </p:nvSpPr>
              <p:spPr bwMode="auto">
                <a:xfrm>
                  <a:off x="4812" y="6412"/>
                  <a:ext cx="636" cy="636"/>
                </a:xfrm>
                <a:prstGeom prst="ellipse">
                  <a:avLst/>
                </a:prstGeom>
                <a:solidFill>
                  <a:srgbClr val="F95647"/>
                </a:solidFill>
                <a:ln>
                  <a:noFill/>
                </a:ln>
              </p:spPr>
              <p:txBody>
                <a:bodyPr lIns="72002" tIns="36001" rIns="72002" bIns="36001" anchor="ctr"/>
                <a:lstStyle/>
                <a:p>
                  <a:pPr algn="ctr" defTabSz="718820"/>
                  <a:endParaRPr lang="zh-CN" altLang="en-US" sz="1890">
                    <a:solidFill>
                      <a:srgbClr val="006CB8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78" name="直接连接符 58"/>
                <p:cNvCxnSpPr>
                  <a:cxnSpLocks noChangeShapeType="1"/>
                </p:cNvCxnSpPr>
                <p:nvPr/>
              </p:nvCxnSpPr>
              <p:spPr bwMode="auto">
                <a:xfrm>
                  <a:off x="5482" y="6735"/>
                  <a:ext cx="1786" cy="0"/>
                </a:xfrm>
                <a:prstGeom prst="line">
                  <a:avLst/>
                </a:prstGeom>
                <a:noFill/>
                <a:ln w="25400" algn="ctr">
                  <a:solidFill>
                    <a:schemeClr val="accent1"/>
                  </a:solidFill>
                  <a:prstDash val="sysDot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79" name="椭圆 44"/>
                <p:cNvPicPr>
                  <a:picLocks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70" y="5955"/>
                  <a:ext cx="1699" cy="16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1" name="矩形 71"/>
                <p:cNvSpPr>
                  <a:spLocks noChangeArrowheads="1"/>
                </p:cNvSpPr>
                <p:nvPr/>
              </p:nvSpPr>
              <p:spPr bwMode="auto">
                <a:xfrm rot="10800000">
                  <a:off x="7721" y="6406"/>
                  <a:ext cx="520" cy="8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2002" tIns="36001" rIns="72002" bIns="36001">
                  <a:spAutoFit/>
                </a:bodyPr>
                <a:lstStyle/>
                <a:p>
                  <a:pPr defTabSz="718820"/>
                  <a:r>
                    <a:rPr lang="en-US" altLang="zh-CN" sz="28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1</a:t>
                  </a:r>
                  <a:endParaRPr lang="en-US" altLang="zh-CN"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3" name="组合 92"/>
              <p:cNvGrpSpPr/>
              <p:nvPr/>
            </p:nvGrpSpPr>
            <p:grpSpPr>
              <a:xfrm>
                <a:off x="9606" y="4428"/>
                <a:ext cx="3313" cy="1699"/>
                <a:chOff x="9606" y="4315"/>
                <a:chExt cx="3313" cy="1699"/>
              </a:xfrm>
            </p:grpSpPr>
            <p:sp>
              <p:nvSpPr>
                <p:cNvPr id="58" name="椭圆 43"/>
                <p:cNvSpPr>
                  <a:spLocks noChangeArrowheads="1"/>
                </p:cNvSpPr>
                <p:nvPr/>
              </p:nvSpPr>
              <p:spPr bwMode="auto">
                <a:xfrm>
                  <a:off x="9606" y="4821"/>
                  <a:ext cx="636" cy="636"/>
                </a:xfrm>
                <a:prstGeom prst="ellipse">
                  <a:avLst/>
                </a:prstGeom>
                <a:solidFill>
                  <a:srgbClr val="FAC14D"/>
                </a:solidFill>
                <a:ln>
                  <a:noFill/>
                </a:ln>
              </p:spPr>
              <p:txBody>
                <a:bodyPr lIns="72002" tIns="36001" rIns="72002" bIns="36001" anchor="ctr"/>
                <a:p>
                  <a:pPr algn="ctr" defTabSz="718820"/>
                  <a:endParaRPr lang="zh-CN" altLang="en-US" sz="1890">
                    <a:solidFill>
                      <a:srgbClr val="006CB8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59" name="直接连接符 66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236" y="5160"/>
                  <a:ext cx="2408" cy="19"/>
                </a:xfrm>
                <a:prstGeom prst="line">
                  <a:avLst/>
                </a:prstGeom>
                <a:noFill/>
                <a:ln w="25400" algn="ctr">
                  <a:solidFill>
                    <a:srgbClr val="FAC14D"/>
                  </a:solidFill>
                  <a:prstDash val="sysDot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83" name="组合 82"/>
                <p:cNvGrpSpPr/>
                <p:nvPr/>
              </p:nvGrpSpPr>
              <p:grpSpPr>
                <a:xfrm>
                  <a:off x="11220" y="4315"/>
                  <a:ext cx="1699" cy="1699"/>
                  <a:chOff x="13280" y="2646"/>
                  <a:chExt cx="1699" cy="1699"/>
                </a:xfrm>
              </p:grpSpPr>
              <p:pic>
                <p:nvPicPr>
                  <p:cNvPr id="84" name="椭圆 44"/>
                  <p:cNvPicPr>
                    <a:picLocks noChangeArrowheads="1"/>
                  </p:cNvPicPr>
                  <p:nvPr/>
                </p:nvPicPr>
                <p:blipFill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280" y="2646"/>
                    <a:ext cx="1699" cy="169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86" name="矩形 71"/>
                  <p:cNvSpPr>
                    <a:spLocks noChangeArrowheads="1"/>
                  </p:cNvSpPr>
                  <p:nvPr/>
                </p:nvSpPr>
                <p:spPr bwMode="auto">
                  <a:xfrm>
                    <a:off x="13761" y="2994"/>
                    <a:ext cx="520" cy="8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2002" tIns="36001" rIns="72002" bIns="36001">
                    <a:spAutoFit/>
                  </a:bodyPr>
                  <a:p>
                    <a:pPr defTabSz="718820"/>
                    <a:r>
                      <a:rPr lang="en-US" altLang="zh-CN" sz="2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rPr>
                      <a:t>7</a:t>
                    </a:r>
                    <a:endParaRPr lang="en-US" altLang="zh-CN" sz="28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101" name="文本框 100"/>
              <p:cNvSpPr txBox="1"/>
              <p:nvPr/>
            </p:nvSpPr>
            <p:spPr>
              <a:xfrm>
                <a:off x="12383" y="1212"/>
                <a:ext cx="488" cy="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endParaRPr lang="zh-CN" altLang="en-US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6266" y="3463"/>
                <a:ext cx="2571" cy="1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4800">
                    <a:latin typeface="Arial Rounded MT Bold" panose="020F0704030504030204" charset="0"/>
                    <a:cs typeface="Arial Rounded MT Bold" panose="020F0704030504030204" charset="0"/>
                  </a:rPr>
                  <a:t>logo</a:t>
                </a:r>
                <a:endParaRPr lang="en-US" altLang="zh-CN" sz="4800">
                  <a:latin typeface="Arial Rounded MT Bold" panose="020F0704030504030204" charset="0"/>
                  <a:cs typeface="Arial Rounded MT Bold" panose="020F0704030504030204" charset="0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118" y="990"/>
              <a:ext cx="15274" cy="6639"/>
              <a:chOff x="118" y="1103"/>
              <a:chExt cx="15274" cy="6639"/>
            </a:xfrm>
          </p:grpSpPr>
          <p:sp>
            <p:nvSpPr>
              <p:cNvPr id="11" name="矩形 47"/>
              <p:cNvSpPr>
                <a:spLocks noChangeArrowheads="1"/>
              </p:cNvSpPr>
              <p:nvPr/>
            </p:nvSpPr>
            <p:spPr bwMode="auto">
              <a:xfrm rot="21600000">
                <a:off x="1135" y="1285"/>
                <a:ext cx="2525" cy="6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2" tIns="36001" rIns="72002" bIns="36001">
                <a:spAutoFit/>
              </a:bodyPr>
              <a:p>
                <a:pPr lvl="0" algn="ctr" defTabSz="718820">
                  <a:lnSpc>
                    <a:spcPct val="125000"/>
                  </a:lnSpc>
                  <a:buClrTx/>
                  <a:buSzTx/>
                  <a:buFontTx/>
                </a:pPr>
                <a:r>
                  <a:rPr lang="en-US" altLang="zh-CN" sz="1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Background</a:t>
                </a:r>
                <a:endParaRPr lang="en-US" altLang="zh-CN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矩形 47"/>
              <p:cNvSpPr>
                <a:spLocks noChangeArrowheads="1"/>
              </p:cNvSpPr>
              <p:nvPr/>
            </p:nvSpPr>
            <p:spPr bwMode="auto">
              <a:xfrm>
                <a:off x="118" y="2915"/>
                <a:ext cx="3287" cy="1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2" tIns="36001" rIns="72002" bIns="36001">
                <a:spAutoFit/>
              </a:bodyPr>
              <a:p>
                <a:pPr algn="ctr" defTabSz="718820" eaLnBrk="1" latinLnBrk="0" hangingPunct="1">
                  <a:lnSpc>
                    <a:spcPct val="125000"/>
                  </a:lnSpc>
                </a:pPr>
                <a:r>
                  <a:rPr lang="en-US" altLang="zh-CN" sz="1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Market Condition</a:t>
                </a:r>
                <a:endParaRPr lang="en-US" altLang="zh-CN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矩形 47"/>
              <p:cNvSpPr>
                <a:spLocks noChangeArrowheads="1"/>
              </p:cNvSpPr>
              <p:nvPr/>
            </p:nvSpPr>
            <p:spPr bwMode="auto">
              <a:xfrm>
                <a:off x="959" y="4900"/>
                <a:ext cx="1725" cy="4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2" tIns="36001" rIns="72002" bIns="36001">
                <a:spAutoFit/>
              </a:bodyPr>
              <a:p>
                <a:pPr defTabSz="718820">
                  <a:lnSpc>
                    <a:spcPts val="1500"/>
                  </a:lnSpc>
                </a:pPr>
                <a:r>
                  <a:rPr lang="en-US" altLang="zh-CN" sz="1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Services</a:t>
                </a:r>
                <a:endParaRPr lang="en-US" altLang="zh-CN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4" name="矩形 47"/>
              <p:cNvSpPr>
                <a:spLocks noChangeArrowheads="1"/>
              </p:cNvSpPr>
              <p:nvPr/>
            </p:nvSpPr>
            <p:spPr bwMode="auto">
              <a:xfrm>
                <a:off x="877" y="6427"/>
                <a:ext cx="2528" cy="1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2" tIns="36001" rIns="72002" bIns="36001">
                <a:spAutoFit/>
              </a:bodyPr>
              <a:p>
                <a:pPr algn="ctr" defTabSz="718820" eaLnBrk="1" latinLnBrk="0" hangingPunct="1">
                  <a:lnSpc>
                    <a:spcPct val="125000"/>
                  </a:lnSpc>
                </a:pPr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P</a:t>
                </a:r>
                <a:r>
                  <a:rPr lang="en-US" altLang="zh-CN" sz="1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roduct</a:t>
                </a:r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 </a:t>
                </a:r>
                <a:r>
                  <a:rPr lang="en-US" altLang="zh-CN" sz="1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Introduction</a:t>
                </a:r>
                <a:endPara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5" name="矩形 47"/>
              <p:cNvSpPr>
                <a:spLocks noChangeArrowheads="1"/>
              </p:cNvSpPr>
              <p:nvPr/>
            </p:nvSpPr>
            <p:spPr bwMode="auto">
              <a:xfrm>
                <a:off x="11818" y="1103"/>
                <a:ext cx="2327" cy="1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2" tIns="36001" rIns="72002" bIns="36001">
                <a:spAutoFit/>
              </a:bodyPr>
              <a:p>
                <a:pPr algn="ctr" defTabSz="718820" eaLnBrk="1" latinLnBrk="0" hangingPunct="1">
                  <a:lnSpc>
                    <a:spcPct val="125000"/>
                  </a:lnSpc>
                </a:pPr>
                <a:r>
                  <a:rPr lang="en-US" altLang="zh-CN" sz="1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Company Strategy</a:t>
                </a:r>
                <a:endParaRPr lang="en-US" altLang="zh-CN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8" name="矩形 47"/>
              <p:cNvSpPr>
                <a:spLocks noChangeArrowheads="1"/>
              </p:cNvSpPr>
              <p:nvPr/>
            </p:nvSpPr>
            <p:spPr bwMode="auto">
              <a:xfrm>
                <a:off x="12959" y="2899"/>
                <a:ext cx="2224" cy="1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2" tIns="36001" rIns="72002" bIns="36001">
                <a:spAutoFit/>
              </a:bodyPr>
              <a:p>
                <a:pPr algn="ctr" defTabSz="718820">
                  <a:lnSpc>
                    <a:spcPct val="125000"/>
                  </a:lnSpc>
                  <a:buClrTx/>
                  <a:buSzTx/>
                  <a:buFontTx/>
                </a:pPr>
                <a:r>
                  <a:rPr lang="en-US" altLang="zh-CN" sz="1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Marketing Strategy</a:t>
                </a:r>
                <a:endParaRPr lang="en-US" altLang="zh-CN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矩形 47"/>
              <p:cNvSpPr>
                <a:spLocks noChangeArrowheads="1"/>
              </p:cNvSpPr>
              <p:nvPr/>
            </p:nvSpPr>
            <p:spPr bwMode="auto">
              <a:xfrm>
                <a:off x="12751" y="4502"/>
                <a:ext cx="2641" cy="1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2" tIns="36001" rIns="72002" bIns="36001">
                <a:spAutoFit/>
              </a:bodyPr>
              <a:p>
                <a:pPr algn="ctr" defTabSz="718820">
                  <a:lnSpc>
                    <a:spcPct val="125000"/>
                  </a:lnSpc>
                  <a:buClrTx/>
                  <a:buSzTx/>
                  <a:buFontTx/>
                </a:pPr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微软雅黑" panose="020B0503020204020204" pitchFamily="34" charset="-122"/>
                    <a:cs typeface="+mn-lt"/>
                    <a:sym typeface="+mn-lt"/>
                  </a:rPr>
                  <a:t> </a:t>
                </a:r>
                <a:r>
                  <a:rPr lang="en-US" altLang="zh-CN" sz="1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Company Management</a:t>
                </a:r>
                <a:endParaRPr lang="en-US" altLang="zh-CN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0" name="矩形 47"/>
              <p:cNvSpPr>
                <a:spLocks noChangeArrowheads="1"/>
              </p:cNvSpPr>
              <p:nvPr/>
            </p:nvSpPr>
            <p:spPr bwMode="auto">
              <a:xfrm>
                <a:off x="12170" y="6540"/>
                <a:ext cx="2326" cy="1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2" tIns="36001" rIns="72002" bIns="36001">
                <a:spAutoFit/>
              </a:bodyPr>
              <a:p>
                <a:pPr algn="ctr" defTabSz="718820" eaLnBrk="1" latinLnBrk="0" hangingPunct="1">
                  <a:lnSpc>
                    <a:spcPct val="125000"/>
                  </a:lnSpc>
                  <a:buClrTx/>
                  <a:buSzTx/>
                  <a:buFontTx/>
                </a:pPr>
                <a:r>
                  <a:rPr lang="en-US" altLang="zh-CN" sz="1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Key issues and risks</a:t>
                </a:r>
                <a:endParaRPr lang="en-US" altLang="zh-CN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31" name="文本框 30"/>
          <p:cNvSpPr txBox="1"/>
          <p:nvPr/>
        </p:nvSpPr>
        <p:spPr>
          <a:xfrm>
            <a:off x="4013200" y="187960"/>
            <a:ext cx="1695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CONTENT</a:t>
            </a:r>
            <a:endParaRPr lang="en-US" altLang="zh-CN" sz="2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71000">
              <a:schemeClr val="accent1">
                <a:lumMod val="45000"/>
                <a:lumOff val="55000"/>
                <a:alpha val="7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-193675" y="-189230"/>
            <a:ext cx="935990" cy="1079500"/>
            <a:chOff x="-192" y="-185"/>
            <a:chExt cx="1474" cy="1700"/>
          </a:xfrm>
          <a:gradFill>
            <a:gsLst>
              <a:gs pos="57000">
                <a:srgbClr val="FF0000"/>
              </a:gs>
              <a:gs pos="100000">
                <a:srgbClr val="832B2B"/>
              </a:gs>
            </a:gsLst>
            <a:lin ang="4800000" scaled="0"/>
          </a:gradFill>
        </p:grpSpPr>
        <p:grpSp>
          <p:nvGrpSpPr>
            <p:cNvPr id="12" name="组合 11"/>
            <p:cNvGrpSpPr/>
            <p:nvPr/>
          </p:nvGrpSpPr>
          <p:grpSpPr>
            <a:xfrm rot="14400000">
              <a:off x="-305" y="-72"/>
              <a:ext cx="1700" cy="1474"/>
              <a:chOff x="1511944" y="2420246"/>
              <a:chExt cx="2627152" cy="2294453"/>
            </a:xfrm>
            <a:grpFill/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13" name="Freeform 6"/>
              <p:cNvSpPr/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pFill/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68564" tIns="34282" rIns="68564" bIns="34282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 6"/>
              <p:cNvSpPr/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pFill/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68564" tIns="34282" rIns="68564" bIns="34282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41" y="216"/>
              <a:ext cx="823" cy="8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 rot="0">
            <a:off x="5174615" y="1332230"/>
            <a:ext cx="4163695" cy="3230880"/>
            <a:chOff x="9053" y="1646"/>
            <a:chExt cx="6557" cy="5088"/>
          </a:xfrm>
        </p:grpSpPr>
        <p:grpSp>
          <p:nvGrpSpPr>
            <p:cNvPr id="61" name="组合 60"/>
            <p:cNvGrpSpPr/>
            <p:nvPr/>
          </p:nvGrpSpPr>
          <p:grpSpPr>
            <a:xfrm rot="1380000" flipV="1">
              <a:off x="9564" y="2777"/>
              <a:ext cx="2811" cy="120"/>
              <a:chOff x="3904783" y="1674310"/>
              <a:chExt cx="3519256" cy="109703"/>
            </a:xfrm>
          </p:grpSpPr>
          <p:cxnSp>
            <p:nvCxnSpPr>
              <p:cNvPr id="62" name="直接连接符 61"/>
              <p:cNvCxnSpPr/>
              <p:nvPr/>
            </p:nvCxnSpPr>
            <p:spPr>
              <a:xfrm flipV="1">
                <a:off x="3904783" y="1718973"/>
                <a:ext cx="3402797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椭圆 62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95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 rot="0">
              <a:off x="9053" y="1646"/>
              <a:ext cx="1382" cy="1606"/>
              <a:chOff x="3295850" y="2065379"/>
              <a:chExt cx="3592274" cy="4177307"/>
            </a:xfrm>
          </p:grpSpPr>
          <p:sp>
            <p:nvSpPr>
              <p:cNvPr id="28" name="圆角矩形 27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95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Freeform 5"/>
              <p:cNvSpPr/>
              <p:nvPr/>
            </p:nvSpPr>
            <p:spPr bwMode="auto">
              <a:xfrm rot="10800000">
                <a:off x="3295850" y="2263220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72009" tIns="36005" rIns="72009" bIns="36005" numCol="1" anchor="t" anchorCtr="0" compatLnSpc="1"/>
              <a:p>
                <a:endParaRPr lang="zh-CN" altLang="en-US" sz="1495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圆角矩形 29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95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72009" tIns="36005" rIns="72009" bIns="36005" numCol="1" anchor="t" anchorCtr="0" compatLnSpc="1"/>
              <a:p>
                <a:endParaRPr lang="zh-CN" altLang="en-US" sz="1495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 rot="1980000" flipV="1">
              <a:off x="9738" y="4959"/>
              <a:ext cx="2057" cy="528"/>
              <a:chOff x="3904783" y="1674310"/>
              <a:chExt cx="3519256" cy="109703"/>
            </a:xfrm>
          </p:grpSpPr>
          <p:cxnSp>
            <p:nvCxnSpPr>
              <p:cNvPr id="65" name="直接连接符 64"/>
              <p:cNvCxnSpPr/>
              <p:nvPr/>
            </p:nvCxnSpPr>
            <p:spPr>
              <a:xfrm flipV="1">
                <a:off x="3904783" y="1718973"/>
                <a:ext cx="3402797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椭圆 65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95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 rot="0">
              <a:off x="10946" y="5128"/>
              <a:ext cx="1382" cy="1606"/>
              <a:chOff x="3295850" y="2065379"/>
              <a:chExt cx="3592274" cy="4177307"/>
            </a:xfrm>
          </p:grpSpPr>
          <p:sp>
            <p:nvSpPr>
              <p:cNvPr id="34" name="圆角矩形 33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95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Freeform 5"/>
              <p:cNvSpPr/>
              <p:nvPr/>
            </p:nvSpPr>
            <p:spPr bwMode="auto">
              <a:xfrm rot="10800000">
                <a:off x="3295850" y="2263220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72009" tIns="36005" rIns="72009" bIns="36005" numCol="1" anchor="t" anchorCtr="0" compatLnSpc="1"/>
              <a:p>
                <a:endParaRPr lang="zh-CN" altLang="en-US" sz="1495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圆角矩形 35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95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72009" tIns="36005" rIns="72009" bIns="36005" numCol="1" anchor="t" anchorCtr="0" compatLnSpc="1"/>
              <a:p>
                <a:endParaRPr lang="zh-CN" altLang="en-US" sz="1495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 rot="20040000">
              <a:off x="9722" y="3912"/>
              <a:ext cx="2569" cy="219"/>
              <a:chOff x="3904783" y="1674310"/>
              <a:chExt cx="3519256" cy="109703"/>
            </a:xfrm>
          </p:grpSpPr>
          <p:cxnSp>
            <p:nvCxnSpPr>
              <p:cNvPr id="71" name="直接连接符 70"/>
              <p:cNvCxnSpPr/>
              <p:nvPr/>
            </p:nvCxnSpPr>
            <p:spPr>
              <a:xfrm flipV="1">
                <a:off x="3904783" y="1718973"/>
                <a:ext cx="3402797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椭圆 71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95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rot="0">
              <a:off x="9196" y="4001"/>
              <a:ext cx="1382" cy="1606"/>
              <a:chOff x="3295850" y="2065379"/>
              <a:chExt cx="3592274" cy="4177307"/>
            </a:xfrm>
          </p:grpSpPr>
          <p:sp>
            <p:nvSpPr>
              <p:cNvPr id="41" name="圆角矩形 40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95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Freeform 5"/>
              <p:cNvSpPr/>
              <p:nvPr/>
            </p:nvSpPr>
            <p:spPr bwMode="auto">
              <a:xfrm rot="10800000">
                <a:off x="3295850" y="2263220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72009" tIns="36005" rIns="72009" bIns="36005" numCol="1" anchor="t" anchorCtr="0" compatLnSpc="1"/>
              <a:p>
                <a:endParaRPr lang="zh-CN" altLang="en-US" sz="1495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圆角矩形 42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95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72009" tIns="36005" rIns="72009" bIns="36005" numCol="1" anchor="t" anchorCtr="0" compatLnSpc="1"/>
              <a:p>
                <a:endParaRPr lang="zh-CN" altLang="en-US" sz="1495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 rot="0">
              <a:off x="11508" y="2795"/>
              <a:ext cx="1382" cy="1606"/>
              <a:chOff x="3295850" y="2065379"/>
              <a:chExt cx="3592274" cy="4177307"/>
            </a:xfrm>
          </p:grpSpPr>
          <p:sp>
            <p:nvSpPr>
              <p:cNvPr id="48" name="圆角矩形 47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95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Freeform 5"/>
              <p:cNvSpPr/>
              <p:nvPr/>
            </p:nvSpPr>
            <p:spPr bwMode="auto">
              <a:xfrm rot="10800000">
                <a:off x="3295850" y="2263220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72009" tIns="36005" rIns="72009" bIns="36005" numCol="1" anchor="t" anchorCtr="0" compatLnSpc="1"/>
              <a:p>
                <a:endParaRPr lang="zh-CN" altLang="en-US" sz="1495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圆角矩形 49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95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72009" tIns="36005" rIns="72009" bIns="36005" numCol="1" anchor="t" anchorCtr="0" compatLnSpc="1"/>
              <a:p>
                <a:endParaRPr lang="zh-CN" altLang="en-US" sz="1495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3" name="矩形 47"/>
            <p:cNvSpPr>
              <a:spLocks noChangeArrowheads="1"/>
            </p:cNvSpPr>
            <p:nvPr/>
          </p:nvSpPr>
          <p:spPr bwMode="auto">
            <a:xfrm rot="21600000">
              <a:off x="10359" y="1663"/>
              <a:ext cx="5251" cy="4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2" tIns="36001" rIns="72002" bIns="36001">
              <a:spAutoFit/>
            </a:bodyPr>
            <a:p>
              <a:pPr defTabSz="718820">
                <a:lnSpc>
                  <a:spcPts val="1500"/>
                </a:lnSpc>
              </a:pPr>
              <a:r>
                <a:rPr lang="en-US" altLang="zh-CN" sz="1400" dirty="0">
                  <a:solidFill>
                    <a:schemeClr val="tx1"/>
                  </a:solidFill>
                  <a:latin typeface="思源黑体 ExtraLight" panose="020B0200000000000000" charset="-122"/>
                  <a:ea typeface="思源黑体 ExtraLight" panose="020B0200000000000000" charset="-122"/>
                  <a:cs typeface="Arial" panose="020B0604020202020204" pitchFamily="34" charset="0"/>
                  <a:sym typeface="+mn-ea"/>
                </a:rPr>
                <a:t> </a:t>
              </a:r>
              <a:endParaRPr lang="en-US" altLang="zh-CN" sz="1400" dirty="0">
                <a:solidFill>
                  <a:schemeClr val="tx1"/>
                </a:solidFill>
                <a:latin typeface="思源黑体 ExtraLight" panose="020B0200000000000000" charset="-122"/>
                <a:ea typeface="思源黑体 ExtraLight" panose="020B0200000000000000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9" name="五边形 5"/>
          <p:cNvSpPr/>
          <p:nvPr/>
        </p:nvSpPr>
        <p:spPr>
          <a:xfrm>
            <a:off x="813435" y="1217930"/>
            <a:ext cx="3328035" cy="3348355"/>
          </a:xfrm>
          <a:prstGeom prst="rect">
            <a:avLst/>
          </a:prstGeom>
          <a:blipFill>
            <a:blip r:embed="rId1"/>
            <a:stretch>
              <a:fillRect l="-25114" r="-2488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47"/>
          <p:cNvSpPr>
            <a:spLocks noChangeArrowheads="1"/>
          </p:cNvSpPr>
          <p:nvPr/>
        </p:nvSpPr>
        <p:spPr bwMode="auto">
          <a:xfrm rot="21600000">
            <a:off x="1137920" y="4677410"/>
            <a:ext cx="2412365" cy="262890"/>
          </a:xfrm>
          <a:prstGeom prst="rect">
            <a:avLst/>
          </a:prstGeom>
          <a:noFill/>
          <a:ln>
            <a:noFill/>
          </a:ln>
        </p:spPr>
        <p:txBody>
          <a:bodyPr wrap="square" lIns="72002" tIns="36001" rIns="72002" bIns="36001">
            <a:spAutoFit/>
          </a:bodyPr>
          <a:p>
            <a:pPr defTabSz="718820">
              <a:lnSpc>
                <a:spcPts val="1500"/>
              </a:lnSpc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picture information</a:t>
            </a:r>
            <a:endParaRPr lang="zh-CN" altLang="en-US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7"/>
          <p:cNvSpPr txBox="1">
            <a:spLocks noChangeArrowheads="1"/>
          </p:cNvSpPr>
          <p:nvPr/>
        </p:nvSpPr>
        <p:spPr bwMode="auto">
          <a:xfrm>
            <a:off x="5854700" y="929005"/>
            <a:ext cx="2403475" cy="109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Title</a:t>
            </a:r>
            <a:endParaRPr lang="en-US" altLang="zh-CN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spcBef>
                <a:spcPts val="300"/>
              </a:spcBef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</a:rPr>
              <a:t>You may add something here.Here’s the place for you to add somethingYou may add something here.</a:t>
            </a:r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5" name="文本框 7"/>
          <p:cNvSpPr txBox="1">
            <a:spLocks noChangeArrowheads="1"/>
          </p:cNvSpPr>
          <p:nvPr/>
        </p:nvSpPr>
        <p:spPr bwMode="auto">
          <a:xfrm>
            <a:off x="7387590" y="2173605"/>
            <a:ext cx="2403475" cy="109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Title</a:t>
            </a:r>
            <a:endParaRPr lang="en-US" altLang="zh-CN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spcBef>
                <a:spcPts val="300"/>
              </a:spcBef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</a:rPr>
              <a:t>You may add something here.Here’s the place for you to add somethingYou may add something here.</a:t>
            </a:r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" name="文本框 7"/>
          <p:cNvSpPr txBox="1">
            <a:spLocks noChangeArrowheads="1"/>
          </p:cNvSpPr>
          <p:nvPr/>
        </p:nvSpPr>
        <p:spPr bwMode="auto">
          <a:xfrm>
            <a:off x="7071995" y="3655060"/>
            <a:ext cx="2403475" cy="109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Title</a:t>
            </a:r>
            <a:endParaRPr lang="en-US" altLang="zh-CN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spcBef>
                <a:spcPts val="300"/>
              </a:spcBef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</a:rPr>
              <a:t>You may add something here.Here’s the place for you to add somethingYou may add something here.</a:t>
            </a:r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586990" y="94615"/>
            <a:ext cx="4547870" cy="487680"/>
            <a:chOff x="3571" y="36"/>
            <a:chExt cx="7162" cy="768"/>
          </a:xfrm>
        </p:grpSpPr>
        <p:sp>
          <p:nvSpPr>
            <p:cNvPr id="38" name="TextBox 30"/>
            <p:cNvSpPr txBox="1"/>
            <p:nvPr/>
          </p:nvSpPr>
          <p:spPr>
            <a:xfrm>
              <a:off x="5544" y="36"/>
              <a:ext cx="3175" cy="5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微软雅黑" panose="020B0503020204020204" pitchFamily="34" charset="-122"/>
                  <a:cs typeface="+mn-lt"/>
                  <a:sym typeface="+mn-lt"/>
                </a:rPr>
                <a:t> Background</a:t>
              </a:r>
              <a:endPara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9" name="Image 12" descr="Divider Righ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3571" y="721"/>
              <a:ext cx="2399" cy="83"/>
            </a:xfrm>
            <a:prstGeom prst="rect">
              <a:avLst/>
            </a:prstGeom>
          </p:spPr>
        </p:pic>
        <p:pic>
          <p:nvPicPr>
            <p:cNvPr id="45" name="Image 12" descr="Divider Righ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H="1">
              <a:off x="8334" y="721"/>
              <a:ext cx="2399" cy="83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3033395" y="1040765"/>
            <a:ext cx="3641090" cy="3533140"/>
            <a:chOff x="4336" y="2232"/>
            <a:chExt cx="5734" cy="5564"/>
          </a:xfrm>
        </p:grpSpPr>
        <p:sp>
          <p:nvSpPr>
            <p:cNvPr id="37" name="矩形 36"/>
            <p:cNvSpPr/>
            <p:nvPr/>
          </p:nvSpPr>
          <p:spPr>
            <a:xfrm>
              <a:off x="4932" y="2232"/>
              <a:ext cx="4536" cy="1361"/>
            </a:xfrm>
            <a:prstGeom prst="rect">
              <a:avLst/>
            </a:prstGeom>
            <a:solidFill>
              <a:srgbClr val="016DD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4932" y="3682"/>
              <a:ext cx="4536" cy="1361"/>
            </a:xfrm>
            <a:prstGeom prst="rect">
              <a:avLst/>
            </a:prstGeom>
            <a:solidFill>
              <a:srgbClr val="0FA1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4932" y="5058"/>
              <a:ext cx="4536" cy="1361"/>
            </a:xfrm>
            <a:prstGeom prst="rect">
              <a:avLst/>
            </a:prstGeom>
            <a:solidFill>
              <a:srgbClr val="016DD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4932" y="6435"/>
              <a:ext cx="4536" cy="1361"/>
            </a:xfrm>
            <a:prstGeom prst="rect">
              <a:avLst/>
            </a:prstGeom>
            <a:solidFill>
              <a:srgbClr val="0FA1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等腰三角形 40"/>
            <p:cNvSpPr/>
            <p:nvPr/>
          </p:nvSpPr>
          <p:spPr>
            <a:xfrm rot="1800000">
              <a:off x="4336" y="2759"/>
              <a:ext cx="526" cy="454"/>
            </a:xfrm>
            <a:prstGeom prst="triangle">
              <a:avLst/>
            </a:prstGeom>
            <a:solidFill>
              <a:srgbClr val="016D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等腰三角形 41"/>
            <p:cNvSpPr/>
            <p:nvPr/>
          </p:nvSpPr>
          <p:spPr>
            <a:xfrm rot="1800000">
              <a:off x="4336" y="5512"/>
              <a:ext cx="526" cy="454"/>
            </a:xfrm>
            <a:prstGeom prst="triangle">
              <a:avLst/>
            </a:prstGeom>
            <a:solidFill>
              <a:srgbClr val="016D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等腰三角形 42"/>
            <p:cNvSpPr/>
            <p:nvPr/>
          </p:nvSpPr>
          <p:spPr>
            <a:xfrm rot="19800000" flipH="1">
              <a:off x="9544" y="4136"/>
              <a:ext cx="526" cy="454"/>
            </a:xfrm>
            <a:prstGeom prst="triangle">
              <a:avLst/>
            </a:prstGeom>
            <a:solidFill>
              <a:srgbClr val="0FA1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等腰三角形 43"/>
            <p:cNvSpPr/>
            <p:nvPr/>
          </p:nvSpPr>
          <p:spPr>
            <a:xfrm rot="19800000" flipH="1">
              <a:off x="9544" y="6888"/>
              <a:ext cx="526" cy="454"/>
            </a:xfrm>
            <a:prstGeom prst="triangle">
              <a:avLst/>
            </a:prstGeom>
            <a:solidFill>
              <a:srgbClr val="0FA1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-193675" y="-189230"/>
            <a:ext cx="935990" cy="1079500"/>
            <a:chOff x="-192" y="-185"/>
            <a:chExt cx="1474" cy="1700"/>
          </a:xfrm>
          <a:gradFill>
            <a:gsLst>
              <a:gs pos="57000">
                <a:srgbClr val="FF0000"/>
              </a:gs>
              <a:gs pos="100000">
                <a:srgbClr val="832B2B"/>
              </a:gs>
            </a:gsLst>
            <a:lin ang="4800000" scaled="0"/>
          </a:gradFill>
        </p:grpSpPr>
        <p:grpSp>
          <p:nvGrpSpPr>
            <p:cNvPr id="12" name="组合 11"/>
            <p:cNvGrpSpPr/>
            <p:nvPr/>
          </p:nvGrpSpPr>
          <p:grpSpPr>
            <a:xfrm rot="14400000">
              <a:off x="-305" y="-72"/>
              <a:ext cx="1700" cy="1474"/>
              <a:chOff x="1511944" y="2420246"/>
              <a:chExt cx="2627152" cy="2294453"/>
            </a:xfrm>
            <a:grpFill/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13" name="Freeform 6"/>
              <p:cNvSpPr/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pFill/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68564" tIns="34282" rIns="68564" bIns="34282" numCol="1" anchor="t" anchorCtr="0" compatLnSpc="1"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 6"/>
              <p:cNvSpPr/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pFill/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68564" tIns="34282" rIns="68564" bIns="34282" numCol="1" anchor="t" anchorCtr="0" compatLnSpc="1"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41" y="216"/>
              <a:ext cx="823" cy="8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586990" y="94615"/>
            <a:ext cx="4547870" cy="487680"/>
            <a:chOff x="3571" y="36"/>
            <a:chExt cx="7162" cy="768"/>
          </a:xfrm>
        </p:grpSpPr>
        <p:sp>
          <p:nvSpPr>
            <p:cNvPr id="4" name="TextBox 30"/>
            <p:cNvSpPr txBox="1"/>
            <p:nvPr/>
          </p:nvSpPr>
          <p:spPr>
            <a:xfrm>
              <a:off x="5544" y="36"/>
              <a:ext cx="3175" cy="5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微软雅黑" panose="020B0503020204020204" pitchFamily="34" charset="-122"/>
                  <a:cs typeface="+mn-lt"/>
                  <a:sym typeface="+mn-lt"/>
                </a:rPr>
                <a:t> Background</a:t>
              </a:r>
              <a:endPara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" name="Image 12" descr="Divider Right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flipH="1">
              <a:off x="3571" y="721"/>
              <a:ext cx="2399" cy="83"/>
            </a:xfrm>
            <a:prstGeom prst="rect">
              <a:avLst/>
            </a:prstGeom>
          </p:spPr>
        </p:pic>
        <p:pic>
          <p:nvPicPr>
            <p:cNvPr id="6" name="Image 12" descr="Divider Right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10800000" flipH="1">
              <a:off x="8334" y="721"/>
              <a:ext cx="2399" cy="83"/>
            </a:xfrm>
            <a:prstGeom prst="rect">
              <a:avLst/>
            </a:prstGeom>
          </p:spPr>
        </p:pic>
      </p:grpSp>
      <p:sp>
        <p:nvSpPr>
          <p:cNvPr id="11" name="文本框 7"/>
          <p:cNvSpPr txBox="1">
            <a:spLocks noChangeArrowheads="1"/>
          </p:cNvSpPr>
          <p:nvPr/>
        </p:nvSpPr>
        <p:spPr bwMode="auto">
          <a:xfrm>
            <a:off x="322580" y="1040765"/>
            <a:ext cx="2661285" cy="109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Title</a:t>
            </a:r>
            <a:endParaRPr lang="en-US" altLang="zh-CN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spcBef>
                <a:spcPts val="300"/>
              </a:spcBef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You may add something here. Here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'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s the place for you to add something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. 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You may add something here.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文本框 7"/>
          <p:cNvSpPr txBox="1">
            <a:spLocks noChangeArrowheads="1"/>
          </p:cNvSpPr>
          <p:nvPr/>
        </p:nvSpPr>
        <p:spPr bwMode="auto">
          <a:xfrm>
            <a:off x="322580" y="2825750"/>
            <a:ext cx="2661285" cy="109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Title</a:t>
            </a:r>
            <a:endParaRPr lang="en-US" altLang="zh-CN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spcBef>
                <a:spcPts val="300"/>
              </a:spcBef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You may add something here. Here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'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s the place for you to add something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. 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You may add something here.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815455" y="1848485"/>
            <a:ext cx="2661285" cy="109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Title</a:t>
            </a:r>
            <a:endParaRPr lang="en-US" altLang="zh-CN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spcBef>
                <a:spcPts val="300"/>
              </a:spcBef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You may add something here. Here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'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s the place for you to add something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. 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You may add something here.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815455" y="3596640"/>
            <a:ext cx="2661285" cy="109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Title</a:t>
            </a:r>
            <a:endParaRPr lang="en-US" altLang="zh-CN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spcBef>
                <a:spcPts val="300"/>
              </a:spcBef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You may add something here. Here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'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s the place for you to add something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. 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You may add something here.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11"/>
            </a:gs>
            <a:gs pos="100000">
              <a:srgbClr val="83830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2586990" y="113665"/>
            <a:ext cx="4547870" cy="738505"/>
            <a:chOff x="3571" y="196"/>
            <a:chExt cx="7162" cy="1163"/>
          </a:xfrm>
        </p:grpSpPr>
        <p:sp>
          <p:nvSpPr>
            <p:cNvPr id="19" name="TextBox 30"/>
            <p:cNvSpPr txBox="1"/>
            <p:nvPr/>
          </p:nvSpPr>
          <p:spPr>
            <a:xfrm>
              <a:off x="5612" y="196"/>
              <a:ext cx="3175" cy="1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pPr algn="ctr"/>
              <a:r>
                <a:rPr lang="en-US" altLang="zh-CN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Market Condition</a:t>
              </a:r>
              <a:endPara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0" name="Image 12" descr="Divider Righ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3571" y="721"/>
              <a:ext cx="2399" cy="83"/>
            </a:xfrm>
            <a:prstGeom prst="rect">
              <a:avLst/>
            </a:prstGeom>
          </p:spPr>
        </p:pic>
        <p:pic>
          <p:nvPicPr>
            <p:cNvPr id="21" name="Image 12" descr="Divider Righ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H="1">
              <a:off x="8334" y="721"/>
              <a:ext cx="2399" cy="83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-193675" y="-189230"/>
            <a:ext cx="935990" cy="1079500"/>
            <a:chOff x="-192" y="-185"/>
            <a:chExt cx="1474" cy="1700"/>
          </a:xfr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4800000" scaled="0"/>
          </a:gradFill>
        </p:grpSpPr>
        <p:grpSp>
          <p:nvGrpSpPr>
            <p:cNvPr id="12" name="组合 11"/>
            <p:cNvGrpSpPr/>
            <p:nvPr/>
          </p:nvGrpSpPr>
          <p:grpSpPr>
            <a:xfrm rot="14400000">
              <a:off x="-305" y="-72"/>
              <a:ext cx="1700" cy="1474"/>
              <a:chOff x="1511944" y="2420246"/>
              <a:chExt cx="2627152" cy="2294453"/>
            </a:xfrm>
            <a:grpFill/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13" name="Freeform 6"/>
              <p:cNvSpPr/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pFill/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68564" tIns="34282" rIns="68564" bIns="34282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 6"/>
              <p:cNvSpPr/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pFill/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68564" tIns="34282" rIns="68564" bIns="34282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41" y="216"/>
              <a:ext cx="823" cy="8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99"/>
          <p:cNvSpPr txBox="1"/>
          <p:nvPr/>
        </p:nvSpPr>
        <p:spPr>
          <a:xfrm>
            <a:off x="6666230" y="1936750"/>
            <a:ext cx="2102485" cy="2491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1" latinLnBrk="0" hangingPunct="1">
              <a:lnSpc>
                <a:spcPct val="100000"/>
              </a:lnSpc>
            </a:pPr>
            <a:r>
              <a:rPr lang="zh-CN" altLang="en-US" sz="1200" dirty="0">
                <a:latin typeface="微软雅黑" panose="020B0503020204020204" pitchFamily="34" charset="-122"/>
                <a:sym typeface="+mn-ea"/>
              </a:rPr>
              <a:t>You may add something here.</a:t>
            </a:r>
            <a:endParaRPr lang="zh-CN" alt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sym typeface="+mn-ea"/>
            </a:endParaRPr>
          </a:p>
          <a:p>
            <a:pPr eaLnBrk="1" latinLnBrk="0" hangingPunct="1">
              <a:lnSpc>
                <a:spcPct val="100000"/>
              </a:lnSpc>
            </a:pPr>
            <a:endParaRPr lang="zh-CN" alt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1" latinLnBrk="0" hangingPunct="1">
              <a:lnSpc>
                <a:spcPct val="100000"/>
              </a:lnSpc>
            </a:pPr>
            <a:endParaRPr lang="en-US" altLang="zh-CN" sz="12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1" latinLnBrk="0" hangingPunct="1">
              <a:lnSpc>
                <a:spcPct val="100000"/>
              </a:lnSpc>
            </a:pPr>
            <a:r>
              <a:rPr lang="zh-CN" altLang="en-US" sz="1200" dirty="0">
                <a:latin typeface="微软雅黑" panose="020B0503020204020204" pitchFamily="34" charset="-122"/>
                <a:sym typeface="+mn-ea"/>
              </a:rPr>
              <a:t>You may add something here.</a:t>
            </a:r>
            <a:endParaRPr lang="zh-CN" alt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1" latinLnBrk="0" hangingPunct="1">
              <a:lnSpc>
                <a:spcPct val="100000"/>
              </a:lnSpc>
            </a:pPr>
            <a:endParaRPr lang="zh-CN" alt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1" latinLnBrk="0" hangingPunct="1">
              <a:lnSpc>
                <a:spcPct val="100000"/>
              </a:lnSpc>
            </a:pPr>
            <a:endParaRPr lang="zh-CN" alt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1" latinLnBrk="0" hangingPunct="1">
              <a:lnSpc>
                <a:spcPct val="10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+mn-ea"/>
                <a:sym typeface="+mn-ea"/>
              </a:rPr>
              <a:t>You may add something here.</a:t>
            </a:r>
            <a:endParaRPr lang="zh-CN" altLang="zh-CN" sz="24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435600" y="852170"/>
            <a:ext cx="3437890" cy="3649980"/>
            <a:chOff x="12804" y="2947"/>
            <a:chExt cx="4130" cy="3509"/>
          </a:xfrm>
        </p:grpSpPr>
        <p:sp>
          <p:nvSpPr>
            <p:cNvPr id="36" name="圆角矩形 35"/>
            <p:cNvSpPr>
              <a:spLocks noChangeAspect="1"/>
            </p:cNvSpPr>
            <p:nvPr/>
          </p:nvSpPr>
          <p:spPr>
            <a:xfrm>
              <a:off x="12804" y="3068"/>
              <a:ext cx="4130" cy="3388"/>
            </a:xfrm>
            <a:prstGeom prst="roundRect">
              <a:avLst>
                <a:gd name="adj" fmla="val 1429"/>
              </a:avLst>
            </a:prstGeom>
            <a:noFill/>
            <a:ln w="3175">
              <a:solidFill>
                <a:srgbClr val="0070C0"/>
              </a:solidFill>
              <a:prstDash val="soli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lIns="323960" tIns="809901" rIns="323960" bIns="404951" anchor="ctr"/>
            <a:p>
              <a:pPr algn="just">
                <a:lnSpc>
                  <a:spcPct val="120000"/>
                </a:lnSpc>
                <a:spcBef>
                  <a:spcPts val="675"/>
                </a:spcBef>
                <a:spcAft>
                  <a:spcPts val="675"/>
                </a:spcAft>
                <a:defRPr/>
              </a:pPr>
              <a:endParaRPr lang="zh-CN" altLang="zh-CN" sz="176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just">
                <a:lnSpc>
                  <a:spcPct val="120000"/>
                </a:lnSpc>
                <a:spcBef>
                  <a:spcPts val="675"/>
                </a:spcBef>
                <a:spcAft>
                  <a:spcPts val="675"/>
                </a:spcAft>
                <a:defRPr/>
              </a:pPr>
              <a:endParaRPr lang="zh-CN" altLang="zh-CN" sz="176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3460" y="2947"/>
              <a:ext cx="307" cy="121"/>
            </a:xfrm>
            <a:custGeom>
              <a:avLst/>
              <a:gdLst>
                <a:gd name="connsiteX0" fmla="*/ 131005 w 311731"/>
                <a:gd name="connsiteY0" fmla="*/ 0 h 121823"/>
                <a:gd name="connsiteX1" fmla="*/ 180725 w 311731"/>
                <a:gd name="connsiteY1" fmla="*/ 0 h 121823"/>
                <a:gd name="connsiteX2" fmla="*/ 205433 w 311731"/>
                <a:gd name="connsiteY2" fmla="*/ 4162 h 121823"/>
                <a:gd name="connsiteX3" fmla="*/ 309453 w 311731"/>
                <a:gd name="connsiteY3" fmla="*/ 109253 h 121823"/>
                <a:gd name="connsiteX4" fmla="*/ 311731 w 311731"/>
                <a:gd name="connsiteY4" fmla="*/ 121823 h 121823"/>
                <a:gd name="connsiteX5" fmla="*/ 0 w 311731"/>
                <a:gd name="connsiteY5" fmla="*/ 121823 h 121823"/>
                <a:gd name="connsiteX6" fmla="*/ 2277 w 311731"/>
                <a:gd name="connsiteY6" fmla="*/ 109253 h 121823"/>
                <a:gd name="connsiteX7" fmla="*/ 106298 w 311731"/>
                <a:gd name="connsiteY7" fmla="*/ 4162 h 12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1731" h="121823">
                  <a:moveTo>
                    <a:pt x="131005" y="0"/>
                  </a:moveTo>
                  <a:lnTo>
                    <a:pt x="180725" y="0"/>
                  </a:lnTo>
                  <a:lnTo>
                    <a:pt x="205433" y="4162"/>
                  </a:lnTo>
                  <a:cubicBezTo>
                    <a:pt x="252408" y="20443"/>
                    <a:pt x="290475" y="59254"/>
                    <a:pt x="309453" y="109253"/>
                  </a:cubicBezTo>
                  <a:lnTo>
                    <a:pt x="311731" y="121823"/>
                  </a:lnTo>
                  <a:lnTo>
                    <a:pt x="0" y="121823"/>
                  </a:lnTo>
                  <a:lnTo>
                    <a:pt x="2277" y="109253"/>
                  </a:lnTo>
                  <a:cubicBezTo>
                    <a:pt x="21256" y="59254"/>
                    <a:pt x="59323" y="20443"/>
                    <a:pt x="106298" y="4162"/>
                  </a:cubicBezTo>
                  <a:close/>
                </a:path>
              </a:pathLst>
            </a:custGeom>
            <a:solidFill>
              <a:srgbClr val="157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p>
              <a:pPr algn="ctr">
                <a:defRPr/>
              </a:pPr>
              <a:endParaRPr lang="zh-CN" altLang="en-US" sz="2395" dirty="0">
                <a:latin typeface="微软雅黑" panose="020B0503020204020204" pitchFamily="34" charset="-122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16045" y="2947"/>
              <a:ext cx="291" cy="121"/>
            </a:xfrm>
            <a:custGeom>
              <a:avLst/>
              <a:gdLst>
                <a:gd name="connsiteX0" fmla="*/ 145370 w 318081"/>
                <a:gd name="connsiteY0" fmla="*/ 0 h 130555"/>
                <a:gd name="connsiteX1" fmla="*/ 172710 w 318081"/>
                <a:gd name="connsiteY1" fmla="*/ 0 h 130555"/>
                <a:gd name="connsiteX2" fmla="*/ 209618 w 318081"/>
                <a:gd name="connsiteY2" fmla="*/ 6428 h 130555"/>
                <a:gd name="connsiteX3" fmla="*/ 315757 w 318081"/>
                <a:gd name="connsiteY3" fmla="*/ 117294 h 130555"/>
                <a:gd name="connsiteX4" fmla="*/ 318081 w 318081"/>
                <a:gd name="connsiteY4" fmla="*/ 130555 h 130555"/>
                <a:gd name="connsiteX5" fmla="*/ 0 w 318081"/>
                <a:gd name="connsiteY5" fmla="*/ 130555 h 130555"/>
                <a:gd name="connsiteX6" fmla="*/ 2324 w 318081"/>
                <a:gd name="connsiteY6" fmla="*/ 117294 h 130555"/>
                <a:gd name="connsiteX7" fmla="*/ 108463 w 318081"/>
                <a:gd name="connsiteY7" fmla="*/ 6428 h 13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081" h="130555">
                  <a:moveTo>
                    <a:pt x="145370" y="0"/>
                  </a:moveTo>
                  <a:lnTo>
                    <a:pt x="172710" y="0"/>
                  </a:lnTo>
                  <a:lnTo>
                    <a:pt x="209618" y="6428"/>
                  </a:lnTo>
                  <a:cubicBezTo>
                    <a:pt x="257550" y="23604"/>
                    <a:pt x="296392" y="64548"/>
                    <a:pt x="315757" y="117294"/>
                  </a:cubicBezTo>
                  <a:lnTo>
                    <a:pt x="318081" y="130555"/>
                  </a:lnTo>
                  <a:lnTo>
                    <a:pt x="0" y="130555"/>
                  </a:lnTo>
                  <a:lnTo>
                    <a:pt x="2324" y="117294"/>
                  </a:lnTo>
                  <a:cubicBezTo>
                    <a:pt x="21689" y="64548"/>
                    <a:pt x="60531" y="23604"/>
                    <a:pt x="108463" y="6428"/>
                  </a:cubicBezTo>
                  <a:close/>
                </a:path>
              </a:pathLst>
            </a:custGeom>
            <a:solidFill>
              <a:srgbClr val="157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p>
              <a:pPr algn="ctr">
                <a:defRPr/>
              </a:pPr>
              <a:endParaRPr lang="zh-CN" altLang="en-US" sz="2395" dirty="0">
                <a:latin typeface="微软雅黑" panose="020B0503020204020204" pitchFamily="34" charset="-122"/>
              </a:endParaRPr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13615" y="2947"/>
              <a:ext cx="2564" cy="653"/>
            </a:xfrm>
            <a:custGeom>
              <a:avLst/>
              <a:gdLst>
                <a:gd name="connsiteX0" fmla="*/ 0 w 2600830"/>
                <a:gd name="connsiteY0" fmla="*/ 0 h 649288"/>
                <a:gd name="connsiteX1" fmla="*/ 2600830 w 2600830"/>
                <a:gd name="connsiteY1" fmla="*/ 0 h 649288"/>
                <a:gd name="connsiteX2" fmla="*/ 2520047 w 2600830"/>
                <a:gd name="connsiteY2" fmla="*/ 89402 h 649288"/>
                <a:gd name="connsiteX3" fmla="*/ 1945040 w 2600830"/>
                <a:gd name="connsiteY3" fmla="*/ 646112 h 649288"/>
                <a:gd name="connsiteX4" fmla="*/ 648052 w 2600830"/>
                <a:gd name="connsiteY4" fmla="*/ 649287 h 649288"/>
                <a:gd name="connsiteX5" fmla="*/ 77908 w 2600830"/>
                <a:gd name="connsiteY5" fmla="*/ 84156 h 64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0830" h="649288">
                  <a:moveTo>
                    <a:pt x="0" y="0"/>
                  </a:moveTo>
                  <a:lnTo>
                    <a:pt x="2600830" y="0"/>
                  </a:lnTo>
                  <a:lnTo>
                    <a:pt x="2520047" y="89402"/>
                  </a:lnTo>
                  <a:cubicBezTo>
                    <a:pt x="2351572" y="318525"/>
                    <a:pt x="2323328" y="645186"/>
                    <a:pt x="1945040" y="646112"/>
                  </a:cubicBezTo>
                  <a:lnTo>
                    <a:pt x="648052" y="649287"/>
                  </a:lnTo>
                  <a:cubicBezTo>
                    <a:pt x="269764" y="650213"/>
                    <a:pt x="245977" y="310819"/>
                    <a:pt x="77908" y="84156"/>
                  </a:cubicBezTo>
                  <a:close/>
                </a:path>
              </a:pathLst>
            </a:custGeom>
            <a:solidFill>
              <a:srgbClr val="0070C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2857" tIns="51428" rIns="102857" bIns="51428" anchor="ctr"/>
            <a:p>
              <a:pPr algn="ctr">
                <a:defRPr/>
              </a:pPr>
              <a:endParaRPr lang="zh-CN" altLang="en-US" sz="189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369050" y="1929765"/>
            <a:ext cx="297180" cy="2419985"/>
            <a:chOff x="8758" y="2944"/>
            <a:chExt cx="384" cy="3261"/>
          </a:xfrm>
        </p:grpSpPr>
        <p:grpSp>
          <p:nvGrpSpPr>
            <p:cNvPr id="54" name="组合 53"/>
            <p:cNvGrpSpPr/>
            <p:nvPr/>
          </p:nvGrpSpPr>
          <p:grpSpPr>
            <a:xfrm>
              <a:off x="8777" y="5842"/>
              <a:ext cx="365" cy="363"/>
              <a:chOff x="3768359" y="1725446"/>
              <a:chExt cx="1930605" cy="1930605"/>
            </a:xfrm>
          </p:grpSpPr>
          <p:sp>
            <p:nvSpPr>
              <p:cNvPr id="55" name="Oval 5"/>
              <p:cNvSpPr>
                <a:spLocks noChangeArrowheads="1"/>
              </p:cNvSpPr>
              <p:nvPr/>
            </p:nvSpPr>
            <p:spPr bwMode="auto">
              <a:xfrm>
                <a:off x="3768359" y="1725446"/>
                <a:ext cx="1930605" cy="193060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22225">
                <a:solidFill>
                  <a:schemeClr val="bg1"/>
                </a:solidFill>
              </a:ln>
              <a:effectLst>
                <a:outerShdw blurRad="304800" dist="38100" dir="2700000" algn="t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Oval 5"/>
              <p:cNvSpPr>
                <a:spLocks noChangeArrowheads="1"/>
              </p:cNvSpPr>
              <p:nvPr/>
            </p:nvSpPr>
            <p:spPr bwMode="auto">
              <a:xfrm>
                <a:off x="3823758" y="1780845"/>
                <a:ext cx="1819806" cy="1819806"/>
              </a:xfrm>
              <a:prstGeom prst="ellipse">
                <a:avLst/>
              </a:prstGeom>
              <a:solidFill>
                <a:srgbClr val="1C9393"/>
              </a:solidFill>
              <a:ln>
                <a:noFill/>
              </a:ln>
              <a:effectLst>
                <a:innerShdw blurRad="88900" dist="50800" dir="16200000">
                  <a:prstClr val="black">
                    <a:alpha val="38000"/>
                  </a:prstClr>
                </a:innerShdw>
              </a:effectLst>
            </p:spPr>
            <p:txBody>
              <a:bodyPr vert="horz" wrap="square" lIns="68564" tIns="34282" rIns="68564" bIns="34282" numCol="1" anchor="t" anchorCtr="0" compatLnSpc="1"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5" name="Oval 5"/>
            <p:cNvSpPr>
              <a:spLocks noChangeArrowheads="1"/>
            </p:cNvSpPr>
            <p:nvPr/>
          </p:nvSpPr>
          <p:spPr bwMode="auto">
            <a:xfrm>
              <a:off x="8758" y="4468"/>
              <a:ext cx="301" cy="300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8758" y="2944"/>
              <a:ext cx="336" cy="335"/>
              <a:chOff x="3768359" y="1725446"/>
              <a:chExt cx="1930605" cy="1930605"/>
            </a:xfrm>
          </p:grpSpPr>
          <p:sp>
            <p:nvSpPr>
              <p:cNvPr id="52" name="Oval 5"/>
              <p:cNvSpPr>
                <a:spLocks noChangeArrowheads="1"/>
              </p:cNvSpPr>
              <p:nvPr/>
            </p:nvSpPr>
            <p:spPr bwMode="auto">
              <a:xfrm>
                <a:off x="3768359" y="1725446"/>
                <a:ext cx="1930605" cy="193060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22225">
                <a:solidFill>
                  <a:schemeClr val="bg1"/>
                </a:solidFill>
              </a:ln>
              <a:effectLst>
                <a:outerShdw blurRad="304800" dist="38100" dir="2700000" algn="t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Oval 5"/>
              <p:cNvSpPr>
                <a:spLocks noChangeArrowheads="1"/>
              </p:cNvSpPr>
              <p:nvPr/>
            </p:nvSpPr>
            <p:spPr bwMode="auto">
              <a:xfrm>
                <a:off x="3823758" y="1780845"/>
                <a:ext cx="1819806" cy="1819806"/>
              </a:xfrm>
              <a:prstGeom prst="ellipse">
                <a:avLst/>
              </a:prstGeom>
              <a:solidFill>
                <a:srgbClr val="F95647"/>
              </a:solidFill>
              <a:ln>
                <a:noFill/>
              </a:ln>
              <a:effectLst>
                <a:innerShdw blurRad="88900" dist="50800" dir="16200000">
                  <a:prstClr val="black">
                    <a:alpha val="38000"/>
                  </a:prstClr>
                </a:innerShdw>
              </a:effectLst>
            </p:spPr>
            <p:txBody>
              <a:bodyPr vert="horz" wrap="square" lIns="68564" tIns="34282" rIns="68564" bIns="34282" numCol="1" anchor="t" anchorCtr="0" compatLnSpc="1"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6" name="文本框 75"/>
          <p:cNvSpPr txBox="1"/>
          <p:nvPr/>
        </p:nvSpPr>
        <p:spPr>
          <a:xfrm>
            <a:off x="6619875" y="1051560"/>
            <a:ext cx="10693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Title</a:t>
            </a:r>
            <a:endParaRPr lang="en-US" altLang="zh-CN" sz="14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3" name="Chart 12"/>
          <p:cNvGraphicFramePr/>
          <p:nvPr/>
        </p:nvGraphicFramePr>
        <p:xfrm>
          <a:off x="943610" y="1177925"/>
          <a:ext cx="3483610" cy="2813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7" name="文本框 7"/>
          <p:cNvSpPr txBox="1">
            <a:spLocks noChangeArrowheads="1"/>
          </p:cNvSpPr>
          <p:nvPr/>
        </p:nvSpPr>
        <p:spPr bwMode="auto">
          <a:xfrm>
            <a:off x="1503045" y="3991610"/>
            <a:ext cx="2661285" cy="109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Title</a:t>
            </a:r>
            <a:endParaRPr lang="en-US" altLang="zh-CN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spcBef>
                <a:spcPts val="300"/>
              </a:spcBef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You may add something here. Here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'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s the place for you to add something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. 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You may add something here.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11"/>
            </a:gs>
            <a:gs pos="100000">
              <a:srgbClr val="83830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-193675" y="-189230"/>
            <a:ext cx="935990" cy="1079500"/>
            <a:chOff x="-192" y="-185"/>
            <a:chExt cx="1474" cy="1700"/>
          </a:xfr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4800000" scaled="0"/>
          </a:gradFill>
        </p:grpSpPr>
        <p:grpSp>
          <p:nvGrpSpPr>
            <p:cNvPr id="12" name="组合 11"/>
            <p:cNvGrpSpPr/>
            <p:nvPr/>
          </p:nvGrpSpPr>
          <p:grpSpPr>
            <a:xfrm rot="14400000">
              <a:off x="-305" y="-72"/>
              <a:ext cx="1700" cy="1474"/>
              <a:chOff x="1511944" y="2420246"/>
              <a:chExt cx="2627152" cy="2294453"/>
            </a:xfrm>
            <a:grpFill/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13" name="Freeform 6"/>
              <p:cNvSpPr/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pFill/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68564" tIns="34282" rIns="68564" bIns="34282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 6"/>
              <p:cNvSpPr/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pFill/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68564" tIns="34282" rIns="68564" bIns="34282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41" y="216"/>
              <a:ext cx="823" cy="8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275" name="组合 2"/>
          <p:cNvGrpSpPr/>
          <p:nvPr/>
        </p:nvGrpSpPr>
        <p:grpSpPr>
          <a:xfrm>
            <a:off x="3302635" y="1498918"/>
            <a:ext cx="2808923" cy="2649537"/>
            <a:chOff x="5115" y="3377"/>
            <a:chExt cx="4423" cy="4172"/>
          </a:xfrm>
        </p:grpSpPr>
        <p:grpSp>
          <p:nvGrpSpPr>
            <p:cNvPr id="3" name="组合 2"/>
            <p:cNvGrpSpPr/>
            <p:nvPr/>
          </p:nvGrpSpPr>
          <p:grpSpPr>
            <a:xfrm>
              <a:off x="5115" y="3377"/>
              <a:ext cx="4423" cy="4172"/>
              <a:chOff x="4361443" y="1681228"/>
              <a:chExt cx="3469115" cy="3495545"/>
            </a:xfrm>
            <a:effectLst>
              <a:outerShdw blurRad="203200" dist="889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4" name="泪滴形 3"/>
              <p:cNvSpPr/>
              <p:nvPr/>
            </p:nvSpPr>
            <p:spPr>
              <a:xfrm flipV="1">
                <a:off x="4361443" y="1681228"/>
                <a:ext cx="1684999" cy="1684998"/>
              </a:xfrm>
              <a:prstGeom prst="teardrop">
                <a:avLst/>
              </a:prstGeom>
              <a:solidFill>
                <a:srgbClr val="1C9393"/>
              </a:solidFill>
              <a:ln w="31750">
                <a:solidFill>
                  <a:srgbClr val="F9F9F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zh-CN" altLang="en-US" strike="noStrike" noProof="1"/>
              </a:p>
            </p:txBody>
          </p:sp>
          <p:sp>
            <p:nvSpPr>
              <p:cNvPr id="5" name="泪滴形 4"/>
              <p:cNvSpPr/>
              <p:nvPr/>
            </p:nvSpPr>
            <p:spPr>
              <a:xfrm flipH="1">
                <a:off x="6145559" y="3491775"/>
                <a:ext cx="1684999" cy="1684998"/>
              </a:xfrm>
              <a:prstGeom prst="teardrop">
                <a:avLst/>
              </a:prstGeom>
              <a:solidFill>
                <a:srgbClr val="FAC14D"/>
              </a:solidFill>
              <a:ln w="31750">
                <a:solidFill>
                  <a:srgbClr val="F9F9F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zh-CN" altLang="en-US" strike="noStrike" noProof="1"/>
              </a:p>
            </p:txBody>
          </p:sp>
          <p:sp>
            <p:nvSpPr>
              <p:cNvPr id="6" name="泪滴形 5"/>
              <p:cNvSpPr/>
              <p:nvPr/>
            </p:nvSpPr>
            <p:spPr>
              <a:xfrm flipH="1" flipV="1">
                <a:off x="6145559" y="1681228"/>
                <a:ext cx="1684999" cy="1684998"/>
              </a:xfrm>
              <a:prstGeom prst="teardrop">
                <a:avLst/>
              </a:prstGeom>
              <a:solidFill>
                <a:srgbClr val="78AF51"/>
              </a:solidFill>
              <a:ln w="31750">
                <a:solidFill>
                  <a:srgbClr val="F9F9F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zh-CN" altLang="en-US" strike="noStrike" noProof="1"/>
              </a:p>
            </p:txBody>
          </p:sp>
          <p:sp>
            <p:nvSpPr>
              <p:cNvPr id="24" name="泪滴形 23"/>
              <p:cNvSpPr/>
              <p:nvPr/>
            </p:nvSpPr>
            <p:spPr>
              <a:xfrm>
                <a:off x="4361443" y="3491775"/>
                <a:ext cx="1684999" cy="1684998"/>
              </a:xfrm>
              <a:prstGeom prst="teardrop">
                <a:avLst/>
              </a:prstGeom>
              <a:solidFill>
                <a:srgbClr val="F95647"/>
              </a:solidFill>
              <a:ln w="31750">
                <a:solidFill>
                  <a:srgbClr val="F9F9F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11277" name="文本框 16"/>
            <p:cNvSpPr txBox="1"/>
            <p:nvPr/>
          </p:nvSpPr>
          <p:spPr>
            <a:xfrm>
              <a:off x="5465" y="4022"/>
              <a:ext cx="1750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3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  <a:endPara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78" name="文本框 17"/>
            <p:cNvSpPr txBox="1"/>
            <p:nvPr/>
          </p:nvSpPr>
          <p:spPr>
            <a:xfrm>
              <a:off x="7585" y="3995"/>
              <a:ext cx="1750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3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  <a:endPara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79" name="文本框 18"/>
            <p:cNvSpPr txBox="1"/>
            <p:nvPr/>
          </p:nvSpPr>
          <p:spPr>
            <a:xfrm>
              <a:off x="7560" y="6005"/>
              <a:ext cx="1750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3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  <a:endPara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80" name="文本框 24"/>
            <p:cNvSpPr txBox="1"/>
            <p:nvPr/>
          </p:nvSpPr>
          <p:spPr>
            <a:xfrm>
              <a:off x="5500" y="5977"/>
              <a:ext cx="1750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3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  <a:endPara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文本框 7"/>
          <p:cNvSpPr txBox="1">
            <a:spLocks noChangeArrowheads="1"/>
          </p:cNvSpPr>
          <p:nvPr/>
        </p:nvSpPr>
        <p:spPr bwMode="auto">
          <a:xfrm>
            <a:off x="641350" y="1591945"/>
            <a:ext cx="2661285" cy="109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</a:rPr>
              <a:t>You may add something here. Here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</a:rPr>
              <a:t>'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</a:rPr>
              <a:t>s the place for you to add something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</a:rPr>
              <a:t>. 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</a:rPr>
              <a:t>You may add something here.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" name="文本框 7"/>
          <p:cNvSpPr txBox="1">
            <a:spLocks noChangeArrowheads="1"/>
          </p:cNvSpPr>
          <p:nvPr/>
        </p:nvSpPr>
        <p:spPr bwMode="auto">
          <a:xfrm>
            <a:off x="641350" y="3171190"/>
            <a:ext cx="2661285" cy="109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</a:rPr>
              <a:t>You may add something here. Here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</a:rPr>
              <a:t>'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</a:rPr>
              <a:t>s the place for you to add something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</a:rPr>
              <a:t>. 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</a:rPr>
              <a:t>You may add something here.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" name="文本框 7"/>
          <p:cNvSpPr txBox="1">
            <a:spLocks noChangeArrowheads="1"/>
          </p:cNvSpPr>
          <p:nvPr/>
        </p:nvSpPr>
        <p:spPr bwMode="auto">
          <a:xfrm>
            <a:off x="6431280" y="1591945"/>
            <a:ext cx="2661285" cy="109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</a:rPr>
              <a:t>You may add something here. Here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</a:rPr>
              <a:t>'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</a:rPr>
              <a:t>s the place for you to add something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</a:rPr>
              <a:t>. 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</a:rPr>
              <a:t>You may add something here.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文本框 7"/>
          <p:cNvSpPr txBox="1">
            <a:spLocks noChangeArrowheads="1"/>
          </p:cNvSpPr>
          <p:nvPr/>
        </p:nvSpPr>
        <p:spPr bwMode="auto">
          <a:xfrm>
            <a:off x="6431280" y="3171190"/>
            <a:ext cx="2661285" cy="109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</a:rPr>
              <a:t>You may add something here. Here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</a:rPr>
              <a:t>'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</a:rPr>
              <a:t>s the place for you to add something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</a:rPr>
              <a:t>. 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</a:rPr>
              <a:t>You may add something here.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586990" y="113665"/>
            <a:ext cx="4547870" cy="738505"/>
            <a:chOff x="3571" y="196"/>
            <a:chExt cx="7162" cy="1163"/>
          </a:xfrm>
        </p:grpSpPr>
        <p:sp>
          <p:nvSpPr>
            <p:cNvPr id="32" name="TextBox 30"/>
            <p:cNvSpPr txBox="1"/>
            <p:nvPr/>
          </p:nvSpPr>
          <p:spPr>
            <a:xfrm>
              <a:off x="5612" y="196"/>
              <a:ext cx="3175" cy="1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pPr algn="ctr"/>
              <a:r>
                <a:rPr lang="en-US" altLang="zh-CN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Market Condition</a:t>
              </a:r>
              <a:endPara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3" name="Image 12" descr="Divider Right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flipH="1">
              <a:off x="3571" y="721"/>
              <a:ext cx="2399" cy="83"/>
            </a:xfrm>
            <a:prstGeom prst="rect">
              <a:avLst/>
            </a:prstGeom>
          </p:spPr>
        </p:pic>
        <p:pic>
          <p:nvPicPr>
            <p:cNvPr id="34" name="Image 12" descr="Divider Right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10800000" flipH="1">
              <a:off x="8334" y="721"/>
              <a:ext cx="2399" cy="83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86990" y="254635"/>
            <a:ext cx="4547870" cy="191770"/>
            <a:chOff x="3571" y="502"/>
            <a:chExt cx="7162" cy="302"/>
          </a:xfrm>
        </p:grpSpPr>
        <p:sp>
          <p:nvSpPr>
            <p:cNvPr id="4" name="TextBox 30"/>
            <p:cNvSpPr txBox="1"/>
            <p:nvPr/>
          </p:nvSpPr>
          <p:spPr>
            <a:xfrm>
              <a:off x="6074" y="502"/>
              <a:ext cx="2283" cy="3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pPr defTabSz="718820">
                <a:lnSpc>
                  <a:spcPts val="1500"/>
                </a:lnSpc>
              </a:pP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Services</a:t>
              </a:r>
              <a:endPara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" name="Image 12" descr="Divider Right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flipH="1">
              <a:off x="3571" y="721"/>
              <a:ext cx="2399" cy="83"/>
            </a:xfrm>
            <a:prstGeom prst="rect">
              <a:avLst/>
            </a:prstGeom>
          </p:spPr>
        </p:pic>
        <p:pic>
          <p:nvPicPr>
            <p:cNvPr id="46" name="Image 12" descr="Divider Right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10800000" flipH="1">
              <a:off x="8334" y="721"/>
              <a:ext cx="2399" cy="83"/>
            </a:xfrm>
            <a:prstGeom prst="rect">
              <a:avLst/>
            </a:prstGeom>
          </p:spPr>
        </p:pic>
      </p:grpSp>
      <p:grpSp>
        <p:nvGrpSpPr>
          <p:cNvPr id="47" name="组合 46"/>
          <p:cNvGrpSpPr/>
          <p:nvPr/>
        </p:nvGrpSpPr>
        <p:grpSpPr>
          <a:xfrm>
            <a:off x="-193675" y="-189230"/>
            <a:ext cx="935990" cy="1079500"/>
            <a:chOff x="-192" y="-185"/>
            <a:chExt cx="1474" cy="1700"/>
          </a:xfrm>
          <a:gradFill>
            <a:gsLst>
              <a:gs pos="62000">
                <a:srgbClr val="14CD68"/>
              </a:gs>
              <a:gs pos="100000">
                <a:srgbClr val="0B6E38"/>
              </a:gs>
            </a:gsLst>
            <a:lin ang="4800000" scaled="0"/>
          </a:gradFill>
        </p:grpSpPr>
        <p:grpSp>
          <p:nvGrpSpPr>
            <p:cNvPr id="48" name="组合 47"/>
            <p:cNvGrpSpPr/>
            <p:nvPr/>
          </p:nvGrpSpPr>
          <p:grpSpPr>
            <a:xfrm rot="14400000">
              <a:off x="-305" y="-72"/>
              <a:ext cx="1700" cy="1474"/>
              <a:chOff x="1511944" y="2420246"/>
              <a:chExt cx="2627152" cy="2294453"/>
            </a:xfrm>
            <a:grpFill/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49" name="Freeform 6"/>
              <p:cNvSpPr/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pFill/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68564" tIns="34282" rIns="68564" bIns="34282" numCol="1" anchor="t" anchorCtr="0" compatLnSpc="1"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50" name="Freeform 6"/>
              <p:cNvSpPr/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pFill/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68564" tIns="34282" rIns="68564" bIns="34282" numCol="1" anchor="t" anchorCtr="0" compatLnSpc="1"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141" y="216"/>
              <a:ext cx="823" cy="8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702560" y="972185"/>
            <a:ext cx="6927850" cy="3597275"/>
            <a:chOff x="4246" y="853"/>
            <a:chExt cx="10910" cy="5665"/>
          </a:xfrm>
        </p:grpSpPr>
        <p:grpSp>
          <p:nvGrpSpPr>
            <p:cNvPr id="66" name="组合 65"/>
            <p:cNvGrpSpPr/>
            <p:nvPr/>
          </p:nvGrpSpPr>
          <p:grpSpPr>
            <a:xfrm>
              <a:off x="4246" y="2954"/>
              <a:ext cx="10148" cy="3564"/>
              <a:chOff x="4211" y="2973"/>
              <a:chExt cx="10148" cy="3564"/>
            </a:xfrm>
          </p:grpSpPr>
          <p:cxnSp>
            <p:nvCxnSpPr>
              <p:cNvPr id="22" name="直接连接符 23"/>
              <p:cNvCxnSpPr>
                <a:cxnSpLocks noChangeShapeType="1"/>
              </p:cNvCxnSpPr>
              <p:nvPr/>
            </p:nvCxnSpPr>
            <p:spPr bwMode="auto">
              <a:xfrm>
                <a:off x="4568" y="3392"/>
                <a:ext cx="1466" cy="15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65" name="组合 64"/>
              <p:cNvGrpSpPr/>
              <p:nvPr/>
            </p:nvGrpSpPr>
            <p:grpSpPr>
              <a:xfrm>
                <a:off x="4211" y="2973"/>
                <a:ext cx="10149" cy="3565"/>
                <a:chOff x="4211" y="2973"/>
                <a:chExt cx="10149" cy="3565"/>
              </a:xfrm>
            </p:grpSpPr>
            <p:cxnSp>
              <p:nvCxnSpPr>
                <p:cNvPr id="6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13332" y="3273"/>
                  <a:ext cx="1029" cy="127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" name="直接连接符 20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815" y="2973"/>
                  <a:ext cx="1131" cy="102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11" name="组合 10"/>
                <p:cNvGrpSpPr/>
                <p:nvPr/>
              </p:nvGrpSpPr>
              <p:grpSpPr>
                <a:xfrm rot="0">
                  <a:off x="8255" y="5778"/>
                  <a:ext cx="852" cy="760"/>
                  <a:chOff x="5252030" y="2008764"/>
                  <a:chExt cx="809336" cy="809336"/>
                </a:xfrm>
                <a:solidFill>
                  <a:srgbClr val="78AF51"/>
                </a:solidFill>
              </p:grpSpPr>
              <p:sp>
                <p:nvSpPr>
                  <p:cNvPr id="14" name="椭圆 53"/>
                  <p:cNvSpPr/>
                  <p:nvPr/>
                </p:nvSpPr>
                <p:spPr>
                  <a:xfrm>
                    <a:off x="5252030" y="2008764"/>
                    <a:ext cx="809336" cy="809336"/>
                  </a:xfrm>
                  <a:prstGeom prst="hexagon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>
                    <a:outerShdw blurRad="444500" dist="254000" dir="8100000" algn="tr" rotWithShape="0">
                      <a:prstClr val="black">
                        <a:alpha val="5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defTabSz="959485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995" kern="0">
                      <a:latin typeface="方正兰亭黑简体" panose="02000000000000000000" pitchFamily="2" charset="-122"/>
                      <a:ea typeface="方正兰亭黑简体" panose="02000000000000000000" pitchFamily="2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" name="椭圆 54"/>
                  <p:cNvSpPr/>
                  <p:nvPr/>
                </p:nvSpPr>
                <p:spPr>
                  <a:xfrm>
                    <a:off x="5269270" y="2029388"/>
                    <a:ext cx="769580" cy="769580"/>
                  </a:xfrm>
                  <a:prstGeom prst="hexagon">
                    <a:avLst/>
                  </a:prstGeom>
                  <a:grpFill/>
                  <a:ln>
                    <a:noFill/>
                  </a:ln>
                  <a:effectLst>
                    <a:innerShdw blurRad="368300" dist="254000">
                      <a:prstClr val="black">
                        <a:alpha val="22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995">
                      <a:solidFill>
                        <a:schemeClr val="tx1"/>
                      </a:solidFill>
                      <a:latin typeface="方正兰亭黑简体" panose="02000000000000000000" pitchFamily="2" charset="-122"/>
                      <a:ea typeface="方正兰亭黑简体" panose="02000000000000000000" pitchFamily="2" charset="-122"/>
                      <a:cs typeface="+mn-ea"/>
                      <a:sym typeface="+mn-lt"/>
                    </a:endParaRPr>
                  </a:p>
                </p:txBody>
              </p:sp>
            </p:grpSp>
            <p:cxnSp>
              <p:nvCxnSpPr>
                <p:cNvPr id="20" name="直接连接符 13"/>
                <p:cNvCxnSpPr>
                  <a:cxnSpLocks noChangeShapeType="1"/>
                </p:cNvCxnSpPr>
                <p:nvPr/>
              </p:nvCxnSpPr>
              <p:spPr bwMode="auto">
                <a:xfrm flipV="1">
                  <a:off x="6025" y="3415"/>
                  <a:ext cx="684" cy="53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" name="直接连接符 17"/>
                <p:cNvCxnSpPr>
                  <a:cxnSpLocks noChangeShapeType="1"/>
                </p:cNvCxnSpPr>
                <p:nvPr/>
              </p:nvCxnSpPr>
              <p:spPr bwMode="auto">
                <a:xfrm>
                  <a:off x="8322" y="3188"/>
                  <a:ext cx="1126" cy="81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" name="直接连接符 43"/>
                <p:cNvCxnSpPr>
                  <a:cxnSpLocks noChangeShapeType="1"/>
                </p:cNvCxnSpPr>
                <p:nvPr/>
              </p:nvCxnSpPr>
              <p:spPr bwMode="auto">
                <a:xfrm flipV="1">
                  <a:off x="8950" y="5370"/>
                  <a:ext cx="498" cy="46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43" name="组合 42"/>
                <p:cNvGrpSpPr/>
                <p:nvPr/>
              </p:nvGrpSpPr>
              <p:grpSpPr>
                <a:xfrm rot="0">
                  <a:off x="4211" y="2988"/>
                  <a:ext cx="696" cy="621"/>
                  <a:chOff x="5741683" y="1834115"/>
                  <a:chExt cx="809336" cy="809336"/>
                </a:xfrm>
                <a:solidFill>
                  <a:srgbClr val="F95647"/>
                </a:solidFill>
              </p:grpSpPr>
              <p:sp>
                <p:nvSpPr>
                  <p:cNvPr id="44" name="椭圆 50"/>
                  <p:cNvSpPr/>
                  <p:nvPr/>
                </p:nvSpPr>
                <p:spPr>
                  <a:xfrm>
                    <a:off x="5741683" y="1834115"/>
                    <a:ext cx="809336" cy="809336"/>
                  </a:xfrm>
                  <a:prstGeom prst="hexagon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>
                    <a:outerShdw blurRad="444500" dist="254000" dir="8100000" algn="tr" rotWithShape="0">
                      <a:prstClr val="black">
                        <a:alpha val="5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defTabSz="959485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995" kern="0">
                      <a:latin typeface="方正兰亭黑简体" panose="02000000000000000000" pitchFamily="2" charset="-122"/>
                      <a:ea typeface="方正兰亭黑简体" panose="02000000000000000000" pitchFamily="2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" name="椭圆 51"/>
                  <p:cNvSpPr/>
                  <p:nvPr/>
                </p:nvSpPr>
                <p:spPr>
                  <a:xfrm>
                    <a:off x="5781021" y="1854739"/>
                    <a:ext cx="769580" cy="769580"/>
                  </a:xfrm>
                  <a:prstGeom prst="hexagon">
                    <a:avLst/>
                  </a:prstGeom>
                  <a:grpFill/>
                  <a:ln>
                    <a:noFill/>
                  </a:ln>
                  <a:effectLst>
                    <a:innerShdw blurRad="368300" dist="254000">
                      <a:prstClr val="black">
                        <a:alpha val="22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995">
                      <a:solidFill>
                        <a:schemeClr val="tx1"/>
                      </a:solidFill>
                      <a:latin typeface="方正兰亭黑简体" panose="02000000000000000000" pitchFamily="2" charset="-122"/>
                      <a:ea typeface="方正兰亭黑简体" panose="02000000000000000000" pitchFamily="2" charset="-122"/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62" name="组合 61"/>
            <p:cNvGrpSpPr/>
            <p:nvPr/>
          </p:nvGrpSpPr>
          <p:grpSpPr>
            <a:xfrm>
              <a:off x="13559" y="4352"/>
              <a:ext cx="1597" cy="1121"/>
              <a:chOff x="14689" y="3150"/>
              <a:chExt cx="1597" cy="1121"/>
            </a:xfrm>
          </p:grpSpPr>
          <p:grpSp>
            <p:nvGrpSpPr>
              <p:cNvPr id="24" name="组合 23"/>
              <p:cNvGrpSpPr/>
              <p:nvPr/>
            </p:nvGrpSpPr>
            <p:grpSpPr>
              <a:xfrm rot="0">
                <a:off x="14803" y="3150"/>
                <a:ext cx="1362" cy="1121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25" name="同心圆 19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hexagon">
                  <a:avLst/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60">
                    <a:solidFill>
                      <a:schemeClr val="tx1"/>
                    </a:solidFill>
                    <a:latin typeface="方正兰亭黑简体" panose="02000000000000000000" pitchFamily="2" charset="-122"/>
                    <a:ea typeface="方正兰亭黑简体" panose="02000000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椭圆 20"/>
                <p:cNvSpPr/>
                <p:nvPr/>
              </p:nvSpPr>
              <p:spPr>
                <a:xfrm>
                  <a:off x="392112" y="760412"/>
                  <a:ext cx="3825874" cy="3825874"/>
                </a:xfrm>
                <a:prstGeom prst="hexagon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60">
                    <a:solidFill>
                      <a:schemeClr val="tx1"/>
                    </a:solidFill>
                    <a:latin typeface="方正兰亭黑简体" panose="02000000000000000000" pitchFamily="2" charset="-122"/>
                    <a:ea typeface="方正兰亭黑简体" panose="02000000000000000000" pitchFamily="2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3" name="文本框 37"/>
              <p:cNvSpPr>
                <a:spLocks noChangeArrowheads="1"/>
              </p:cNvSpPr>
              <p:nvPr/>
            </p:nvSpPr>
            <p:spPr bwMode="auto">
              <a:xfrm>
                <a:off x="14689" y="3325"/>
                <a:ext cx="1597" cy="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5989" tIns="47994" rIns="95989" bIns="47994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>
                    <a:sym typeface="+mn-lt"/>
                  </a:rPr>
                  <a:t>Title</a:t>
                </a:r>
                <a:endParaRPr lang="en-US" altLang="zh-CN" sz="2400">
                  <a:sym typeface="+mn-lt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4942" y="3727"/>
              <a:ext cx="1509" cy="1371"/>
              <a:chOff x="4942" y="3727"/>
              <a:chExt cx="1509" cy="1371"/>
            </a:xfrm>
          </p:grpSpPr>
          <p:grpSp>
            <p:nvGrpSpPr>
              <p:cNvPr id="30" name="组合 29"/>
              <p:cNvGrpSpPr/>
              <p:nvPr/>
            </p:nvGrpSpPr>
            <p:grpSpPr>
              <a:xfrm rot="0">
                <a:off x="4942" y="3727"/>
                <a:ext cx="1433" cy="1279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31" name="同心圆 27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hexagon">
                  <a:avLst/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95">
                    <a:solidFill>
                      <a:schemeClr val="tx1"/>
                    </a:solidFill>
                    <a:latin typeface="方正兰亭黑简体" panose="02000000000000000000" pitchFamily="2" charset="-122"/>
                    <a:ea typeface="方正兰亭黑简体" panose="02000000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椭圆 28"/>
                <p:cNvSpPr/>
                <p:nvPr/>
              </p:nvSpPr>
              <p:spPr>
                <a:xfrm>
                  <a:off x="392112" y="760412"/>
                  <a:ext cx="3825874" cy="3825874"/>
                </a:xfrm>
                <a:prstGeom prst="hexagon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95">
                    <a:solidFill>
                      <a:schemeClr val="tx1"/>
                    </a:solidFill>
                    <a:latin typeface="方正兰亭黑简体" panose="02000000000000000000" pitchFamily="2" charset="-122"/>
                    <a:ea typeface="方正兰亭黑简体" panose="02000000000000000000" pitchFamily="2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6" name="文本框 55"/>
              <p:cNvSpPr txBox="1"/>
              <p:nvPr/>
            </p:nvSpPr>
            <p:spPr>
              <a:xfrm>
                <a:off x="4973" y="3981"/>
                <a:ext cx="1478" cy="1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Title</a:t>
                </a:r>
                <a:endParaRPr lang="en-US" altLang="zh-CN" sz="24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</p:grpSp>
        <p:sp>
          <p:nvSpPr>
            <p:cNvPr id="36" name="椭圆 47"/>
            <p:cNvSpPr/>
            <p:nvPr/>
          </p:nvSpPr>
          <p:spPr>
            <a:xfrm>
              <a:off x="6579" y="1866"/>
              <a:ext cx="2131" cy="2004"/>
            </a:xfrm>
            <a:prstGeom prst="hexagon">
              <a:avLst/>
            </a:prstGeom>
            <a:solidFill>
              <a:srgbClr val="1C9494"/>
            </a:solidFill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defTabSz="959485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95" kern="0">
                <a:latin typeface="方正兰亭黑简体" panose="02000000000000000000" pitchFamily="2" charset="-122"/>
                <a:ea typeface="方正兰亭黑简体" panose="02000000000000000000" pitchFamily="2" charset="-122"/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 rot="0">
              <a:off x="11269" y="853"/>
              <a:ext cx="3122" cy="2632"/>
              <a:chOff x="5252030" y="2008764"/>
              <a:chExt cx="809336" cy="809336"/>
            </a:xfrm>
            <a:solidFill>
              <a:srgbClr val="FAC14D"/>
            </a:solidFill>
          </p:grpSpPr>
          <p:sp>
            <p:nvSpPr>
              <p:cNvPr id="9" name="椭圆 41"/>
              <p:cNvSpPr/>
              <p:nvPr/>
            </p:nvSpPr>
            <p:spPr>
              <a:xfrm>
                <a:off x="5252030" y="2008764"/>
                <a:ext cx="809336" cy="809336"/>
              </a:xfrm>
              <a:prstGeom prst="hexagon">
                <a:avLst/>
              </a:prstGeom>
              <a:grpFill/>
              <a:ln w="25400" cap="flat" cmpd="sng" algn="ctr">
                <a:noFill/>
                <a:prstDash val="solid"/>
              </a:ln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spPr>
            <p:txBody>
              <a:bodyPr rtlCol="0" anchor="ctr"/>
              <a:lstStyle/>
              <a:p>
                <a:pPr defTabSz="959485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995" kern="0">
                  <a:latin typeface="方正兰亭黑简体" panose="02000000000000000000" pitchFamily="2" charset="-122"/>
                  <a:ea typeface="方正兰亭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椭圆 42"/>
              <p:cNvSpPr/>
              <p:nvPr/>
            </p:nvSpPr>
            <p:spPr>
              <a:xfrm>
                <a:off x="5269270" y="2029388"/>
                <a:ext cx="769580" cy="769580"/>
              </a:xfrm>
              <a:prstGeom prst="hexagon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368300" dist="254000">
                  <a:prstClr val="black">
                    <a:alpha val="2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95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 rot="0">
              <a:off x="9098" y="3942"/>
              <a:ext cx="2028" cy="1809"/>
              <a:chOff x="304800" y="673100"/>
              <a:chExt cx="4000500" cy="4000500"/>
            </a:xfrm>
            <a:solidFill>
              <a:srgbClr val="FFC000"/>
            </a:solidFill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8" name="同心圆 23"/>
              <p:cNvSpPr/>
              <p:nvPr/>
            </p:nvSpPr>
            <p:spPr>
              <a:xfrm>
                <a:off x="304800" y="673100"/>
                <a:ext cx="4000500" cy="4000500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95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椭圆 24"/>
              <p:cNvSpPr/>
              <p:nvPr/>
            </p:nvSpPr>
            <p:spPr>
              <a:xfrm>
                <a:off x="392112" y="760412"/>
                <a:ext cx="3825874" cy="382587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95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608965" y="1755775"/>
            <a:ext cx="1454150" cy="1422400"/>
            <a:chOff x="1072" y="2539"/>
            <a:chExt cx="2290" cy="2240"/>
          </a:xfrm>
        </p:grpSpPr>
        <p:sp>
          <p:nvSpPr>
            <p:cNvPr id="15" name="圆: 空心 5"/>
            <p:cNvSpPr/>
            <p:nvPr/>
          </p:nvSpPr>
          <p:spPr>
            <a:xfrm>
              <a:off x="1072" y="2539"/>
              <a:ext cx="2290" cy="2241"/>
            </a:xfrm>
            <a:prstGeom prst="donut">
              <a:avLst>
                <a:gd name="adj" fmla="val 12610"/>
              </a:avLst>
            </a:prstGeom>
            <a:noFill/>
            <a:ln>
              <a:solidFill>
                <a:srgbClr val="11AE59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p>
              <a:pPr algn="ctr">
                <a:lnSpc>
                  <a:spcPct val="120000"/>
                </a:lnSpc>
              </a:pPr>
              <a:endParaRPr lang="zh-CN" altLang="en-US" sz="3200" b="1">
                <a:gradFill>
                  <a:gsLst>
                    <a:gs pos="49000">
                      <a:srgbClr val="F2CCB0"/>
                    </a:gs>
                    <a:gs pos="0">
                      <a:srgbClr val="E9EBB8"/>
                    </a:gs>
                    <a:gs pos="100000">
                      <a:srgbClr val="E9EBB8"/>
                    </a:gs>
                  </a:gsLst>
                  <a:lin ang="16200000" scaled="1"/>
                </a:gradFill>
                <a:ea typeface="思源宋体 CN Heavy" panose="02020900000000000000" pitchFamily="18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496" y="3188"/>
              <a:ext cx="147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latin typeface="Arial Rounded MT Bold" panose="020F0704030504030204" charset="0"/>
                  <a:cs typeface="Arial Rounded MT Bold" panose="020F0704030504030204" charset="0"/>
                </a:rPr>
                <a:t>logo</a:t>
              </a:r>
              <a:endParaRPr lang="en-US" altLang="zh-CN" sz="2800">
                <a:latin typeface="Arial Rounded MT Bold" panose="020F0704030504030204" charset="0"/>
                <a:cs typeface="Arial Rounded MT Bold" panose="020F070403050403020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1435" y="3503930"/>
            <a:ext cx="2590800" cy="1373505"/>
            <a:chOff x="-32" y="5405"/>
            <a:chExt cx="4080" cy="2163"/>
          </a:xfrm>
        </p:grpSpPr>
        <p:sp>
          <p:nvSpPr>
            <p:cNvPr id="61" name="圆角矩形 60"/>
            <p:cNvSpPr/>
            <p:nvPr/>
          </p:nvSpPr>
          <p:spPr bwMode="auto">
            <a:xfrm>
              <a:off x="-32" y="5405"/>
              <a:ext cx="4080" cy="2163"/>
            </a:xfrm>
            <a:prstGeom prst="round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8900000" scaled="0"/>
                <a:tileRect/>
              </a:gradFill>
            </a:ln>
            <a:effectLst>
              <a:outerShdw blurRad="203200" dist="889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9" tIns="36005" rIns="72009" bIns="36005" anchor="ctr"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95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08" y="5656"/>
              <a:ext cx="3391" cy="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Click here to add content of the text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，</a:t>
              </a:r>
              <a:r>
                <a:rPr lang="en-US" altLang="zh-CN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and briefly explain your point of view.</a:t>
              </a:r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4391660" y="2000885"/>
            <a:ext cx="938530" cy="7092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Title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957570" y="3305175"/>
            <a:ext cx="938530" cy="7092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Title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677785" y="1452880"/>
            <a:ext cx="9385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EnterTitle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-193675" y="-189230"/>
            <a:ext cx="935990" cy="1079500"/>
            <a:chOff x="-192" y="-185"/>
            <a:chExt cx="1474" cy="1700"/>
          </a:xfrm>
          <a:gradFill>
            <a:gsLst>
              <a:gs pos="62000">
                <a:srgbClr val="14CD68"/>
              </a:gs>
              <a:gs pos="100000">
                <a:srgbClr val="0B6E38"/>
              </a:gs>
            </a:gsLst>
            <a:lin ang="4800000" scaled="0"/>
          </a:gradFill>
        </p:grpSpPr>
        <p:grpSp>
          <p:nvGrpSpPr>
            <p:cNvPr id="12" name="组合 11"/>
            <p:cNvGrpSpPr/>
            <p:nvPr/>
          </p:nvGrpSpPr>
          <p:grpSpPr>
            <a:xfrm rot="14400000">
              <a:off x="-305" y="-72"/>
              <a:ext cx="1700" cy="1474"/>
              <a:chOff x="1511944" y="2420246"/>
              <a:chExt cx="2627152" cy="2294453"/>
            </a:xfrm>
            <a:grpFill/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13" name="Freeform 6"/>
              <p:cNvSpPr/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pFill/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68564" tIns="34282" rIns="68564" bIns="34282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 6"/>
              <p:cNvSpPr/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pFill/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68564" tIns="34282" rIns="68564" bIns="34282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41" y="216"/>
              <a:ext cx="823" cy="8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8415" y="1503680"/>
            <a:ext cx="9673590" cy="3681095"/>
            <a:chOff x="390" y="2704"/>
            <a:chExt cx="14294" cy="4891"/>
          </a:xfrm>
        </p:grpSpPr>
        <p:sp>
          <p:nvSpPr>
            <p:cNvPr id="7" name="六边形 6"/>
            <p:cNvSpPr/>
            <p:nvPr/>
          </p:nvSpPr>
          <p:spPr>
            <a:xfrm rot="5400000">
              <a:off x="1024" y="2766"/>
              <a:ext cx="877" cy="753"/>
            </a:xfrm>
            <a:prstGeom prst="hexagon">
              <a:avLst>
                <a:gd name="adj" fmla="val 30879"/>
                <a:gd name="vf" fmla="val 115470"/>
              </a:avLst>
            </a:prstGeom>
            <a:solidFill>
              <a:srgbClr val="FAC14D"/>
            </a:solidFill>
            <a:ln w="38100" cap="flat" cmpd="sng" algn="ctr">
              <a:noFill/>
              <a:prstDash val="solid"/>
            </a:ln>
            <a:effectLst>
              <a:outerShdw blurRad="393700" dist="38100" dir="5400000" algn="t" rotWithShape="0">
                <a:schemeClr val="tx1">
                  <a:alpha val="37000"/>
                </a:schemeClr>
              </a:outerShdw>
            </a:effectLst>
          </p:spPr>
          <p:txBody>
            <a:bodyPr anchor="ctr"/>
            <a:p>
              <a:pPr algn="ctr" defTabSz="9677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accent5">
                    <a:lumMod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45" name="椭圆 51"/>
            <p:cNvSpPr/>
            <p:nvPr/>
          </p:nvSpPr>
          <p:spPr>
            <a:xfrm>
              <a:off x="12613" y="4550"/>
              <a:ext cx="662" cy="590"/>
            </a:xfrm>
            <a:prstGeom prst="hexagon">
              <a:avLst/>
            </a:prstGeom>
            <a:solidFill>
              <a:srgbClr val="F95647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995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 rot="0">
              <a:off x="13832" y="5564"/>
              <a:ext cx="852" cy="760"/>
              <a:chOff x="5252030" y="2008764"/>
              <a:chExt cx="809336" cy="809336"/>
            </a:xfrm>
            <a:solidFill>
              <a:srgbClr val="78AF51"/>
            </a:solidFill>
          </p:grpSpPr>
          <p:sp>
            <p:nvSpPr>
              <p:cNvPr id="3" name="椭圆 53"/>
              <p:cNvSpPr/>
              <p:nvPr/>
            </p:nvSpPr>
            <p:spPr>
              <a:xfrm>
                <a:off x="5252030" y="2008764"/>
                <a:ext cx="809336" cy="809336"/>
              </a:xfrm>
              <a:prstGeom prst="hexagon">
                <a:avLst/>
              </a:prstGeom>
              <a:grpFill/>
              <a:ln w="25400" cap="flat" cmpd="sng" algn="ctr">
                <a:noFill/>
                <a:prstDash val="solid"/>
              </a:ln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spPr>
            <p:txBody>
              <a:bodyPr rtlCol="0" anchor="ctr"/>
              <a:p>
                <a:pPr defTabSz="959485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995" kern="0">
                  <a:latin typeface="方正兰亭黑简体" panose="02000000000000000000" pitchFamily="2" charset="-122"/>
                  <a:ea typeface="方正兰亭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椭圆 54"/>
              <p:cNvSpPr/>
              <p:nvPr/>
            </p:nvSpPr>
            <p:spPr>
              <a:xfrm>
                <a:off x="5269270" y="2029388"/>
                <a:ext cx="769580" cy="769580"/>
              </a:xfrm>
              <a:prstGeom prst="hexagon">
                <a:avLst/>
              </a:prstGeom>
              <a:grpFill/>
              <a:ln>
                <a:noFill/>
              </a:ln>
              <a:effectLst>
                <a:innerShdw blurRad="368300" dist="254000">
                  <a:prstClr val="black">
                    <a:alpha val="2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995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 rot="0">
              <a:off x="390" y="6974"/>
              <a:ext cx="696" cy="621"/>
              <a:chOff x="5741683" y="1834115"/>
              <a:chExt cx="809336" cy="809336"/>
            </a:xfrm>
            <a:solidFill>
              <a:srgbClr val="F95647"/>
            </a:solidFill>
          </p:grpSpPr>
          <p:sp>
            <p:nvSpPr>
              <p:cNvPr id="5" name="椭圆 50"/>
              <p:cNvSpPr/>
              <p:nvPr/>
            </p:nvSpPr>
            <p:spPr>
              <a:xfrm>
                <a:off x="5741683" y="1834115"/>
                <a:ext cx="809336" cy="809336"/>
              </a:xfrm>
              <a:prstGeom prst="hexagon">
                <a:avLst/>
              </a:prstGeom>
              <a:grpFill/>
              <a:ln w="25400" cap="flat" cmpd="sng" algn="ctr">
                <a:noFill/>
                <a:prstDash val="solid"/>
              </a:ln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spPr>
            <p:txBody>
              <a:bodyPr rtlCol="0" anchor="ctr"/>
              <a:p>
                <a:pPr defTabSz="959485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995" kern="0">
                  <a:latin typeface="方正兰亭黑简体" panose="02000000000000000000" pitchFamily="2" charset="-122"/>
                  <a:ea typeface="方正兰亭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6" name="椭圆 51"/>
              <p:cNvSpPr/>
              <p:nvPr/>
            </p:nvSpPr>
            <p:spPr>
              <a:xfrm>
                <a:off x="5781021" y="1854739"/>
                <a:ext cx="769580" cy="769580"/>
              </a:xfrm>
              <a:prstGeom prst="hexagon">
                <a:avLst/>
              </a:prstGeom>
              <a:solidFill>
                <a:srgbClr val="401BC0"/>
              </a:solidFill>
              <a:ln>
                <a:noFill/>
              </a:ln>
              <a:effectLst>
                <a:innerShdw blurRad="368300" dist="254000">
                  <a:prstClr val="black">
                    <a:alpha val="2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995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 rot="0">
            <a:off x="1289050" y="1729740"/>
            <a:ext cx="1296035" cy="648335"/>
            <a:chOff x="1205627" y="1491630"/>
            <a:chExt cx="1296144" cy="648072"/>
          </a:xfrm>
        </p:grpSpPr>
        <p:sp>
          <p:nvSpPr>
            <p:cNvPr id="15" name="五边形 14"/>
            <p:cNvSpPr/>
            <p:nvPr/>
          </p:nvSpPr>
          <p:spPr>
            <a:xfrm rot="16200000">
              <a:off x="1529663" y="1167594"/>
              <a:ext cx="648072" cy="1296144"/>
            </a:xfrm>
            <a:prstGeom prst="homePlate">
              <a:avLst/>
            </a:prstGeom>
            <a:solidFill>
              <a:srgbClr val="FAC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3"/>
            <p:cNvSpPr txBox="1"/>
            <p:nvPr/>
          </p:nvSpPr>
          <p:spPr>
            <a:xfrm>
              <a:off x="1259632" y="1635940"/>
              <a:ext cx="11161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75%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rot="0">
            <a:off x="3100705" y="1729740"/>
            <a:ext cx="1296035" cy="648335"/>
            <a:chOff x="3017828" y="1491630"/>
            <a:chExt cx="1296144" cy="648072"/>
          </a:xfrm>
        </p:grpSpPr>
        <p:sp>
          <p:nvSpPr>
            <p:cNvPr id="25" name="五边形 24"/>
            <p:cNvSpPr/>
            <p:nvPr/>
          </p:nvSpPr>
          <p:spPr>
            <a:xfrm rot="16200000">
              <a:off x="3341864" y="1167594"/>
              <a:ext cx="648072" cy="1296144"/>
            </a:xfrm>
            <a:prstGeom prst="homePlate">
              <a:avLst/>
            </a:prstGeom>
            <a:solidFill>
              <a:srgbClr val="331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13"/>
            <p:cNvSpPr txBox="1"/>
            <p:nvPr/>
          </p:nvSpPr>
          <p:spPr>
            <a:xfrm>
              <a:off x="3083835" y="1635646"/>
              <a:ext cx="11161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rot="0">
            <a:off x="4912360" y="1698625"/>
            <a:ext cx="1296035" cy="648335"/>
            <a:chOff x="4830029" y="1491630"/>
            <a:chExt cx="1296144" cy="648072"/>
          </a:xfrm>
        </p:grpSpPr>
        <p:sp>
          <p:nvSpPr>
            <p:cNvPr id="28" name="五边形 27"/>
            <p:cNvSpPr/>
            <p:nvPr/>
          </p:nvSpPr>
          <p:spPr>
            <a:xfrm rot="16200000">
              <a:off x="5154065" y="1167594"/>
              <a:ext cx="648072" cy="1296144"/>
            </a:xfrm>
            <a:prstGeom prst="homePlate">
              <a:avLst/>
            </a:prstGeom>
            <a:solidFill>
              <a:srgbClr val="CC4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13"/>
            <p:cNvSpPr txBox="1"/>
            <p:nvPr/>
          </p:nvSpPr>
          <p:spPr>
            <a:xfrm>
              <a:off x="4908038" y="1666717"/>
              <a:ext cx="11161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65%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 rot="0">
            <a:off x="6725285" y="1729740"/>
            <a:ext cx="1296035" cy="648335"/>
            <a:chOff x="6642230" y="1491630"/>
            <a:chExt cx="1296144" cy="648072"/>
          </a:xfrm>
        </p:grpSpPr>
        <p:sp>
          <p:nvSpPr>
            <p:cNvPr id="31" name="五边形 30"/>
            <p:cNvSpPr/>
            <p:nvPr/>
          </p:nvSpPr>
          <p:spPr>
            <a:xfrm rot="16200000">
              <a:off x="6966266" y="1167594"/>
              <a:ext cx="648072" cy="1296144"/>
            </a:xfrm>
            <a:prstGeom prst="homePlate">
              <a:avLst/>
            </a:prstGeom>
            <a:solidFill>
              <a:srgbClr val="6492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13"/>
            <p:cNvSpPr txBox="1"/>
            <p:nvPr/>
          </p:nvSpPr>
          <p:spPr>
            <a:xfrm>
              <a:off x="6732240" y="1635645"/>
              <a:ext cx="11161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83%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 rot="0">
            <a:off x="1276350" y="2449830"/>
            <a:ext cx="1296035" cy="864235"/>
            <a:chOff x="1192983" y="2211710"/>
            <a:chExt cx="1296144" cy="864096"/>
          </a:xfrm>
        </p:grpSpPr>
        <p:sp>
          <p:nvSpPr>
            <p:cNvPr id="34" name="五边形 33"/>
            <p:cNvSpPr/>
            <p:nvPr/>
          </p:nvSpPr>
          <p:spPr>
            <a:xfrm rot="5400000" flipV="1">
              <a:off x="1409007" y="1995686"/>
              <a:ext cx="864096" cy="1296144"/>
            </a:xfrm>
            <a:prstGeom prst="homePlate">
              <a:avLst/>
            </a:prstGeom>
            <a:solidFill>
              <a:srgbClr val="FAC1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1313282" y="2243455"/>
              <a:ext cx="1044116" cy="552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1000" dirty="0">
                  <a:latin typeface="微软雅黑" panose="020B0503020204020204" pitchFamily="34" charset="-122"/>
                  <a:sym typeface="+mn-ea"/>
                </a:rPr>
                <a:t>You may add something here.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0">
            <a:off x="3088640" y="2449830"/>
            <a:ext cx="1296035" cy="864235"/>
            <a:chOff x="3005184" y="2211710"/>
            <a:chExt cx="1296144" cy="864096"/>
          </a:xfrm>
        </p:grpSpPr>
        <p:sp>
          <p:nvSpPr>
            <p:cNvPr id="37" name="五边形 36"/>
            <p:cNvSpPr/>
            <p:nvPr/>
          </p:nvSpPr>
          <p:spPr>
            <a:xfrm rot="5400000" flipV="1">
              <a:off x="3221208" y="1995686"/>
              <a:ext cx="864096" cy="1296144"/>
            </a:xfrm>
            <a:prstGeom prst="homePlate">
              <a:avLst/>
            </a:prstGeom>
            <a:solidFill>
              <a:srgbClr val="3316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3131198" y="2211710"/>
              <a:ext cx="1044116" cy="552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You may add something here.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40" name="五边形 39"/>
          <p:cNvSpPr/>
          <p:nvPr/>
        </p:nvSpPr>
        <p:spPr>
          <a:xfrm rot="5400000" flipV="1">
            <a:off x="5116195" y="2233930"/>
            <a:ext cx="864235" cy="1296035"/>
          </a:xfrm>
          <a:prstGeom prst="homePlate">
            <a:avLst/>
          </a:prstGeom>
          <a:solidFill>
            <a:srgbClr val="D2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五边形 45"/>
          <p:cNvSpPr/>
          <p:nvPr/>
        </p:nvSpPr>
        <p:spPr>
          <a:xfrm rot="5400000" flipV="1">
            <a:off x="6928485" y="2233930"/>
            <a:ext cx="864235" cy="1296035"/>
          </a:xfrm>
          <a:prstGeom prst="homePlate">
            <a:avLst/>
          </a:prstGeom>
          <a:solidFill>
            <a:srgbClr val="5D8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5026298" y="2481580"/>
            <a:ext cx="1044028" cy="553085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You may add something here.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815728" y="2481580"/>
            <a:ext cx="1044028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You may add something here.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0" name="文本框 7"/>
          <p:cNvSpPr txBox="1">
            <a:spLocks noChangeArrowheads="1"/>
          </p:cNvSpPr>
          <p:nvPr/>
        </p:nvSpPr>
        <p:spPr bwMode="auto">
          <a:xfrm>
            <a:off x="942975" y="3458210"/>
            <a:ext cx="1902460" cy="138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Title</a:t>
            </a:r>
            <a:endParaRPr lang="en-US" altLang="zh-CN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spcBef>
                <a:spcPts val="300"/>
              </a:spcBef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You may add something here. Here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'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s the place for you to add something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. 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You may add something here.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2" name="文本框 7"/>
          <p:cNvSpPr txBox="1">
            <a:spLocks noChangeArrowheads="1"/>
          </p:cNvSpPr>
          <p:nvPr/>
        </p:nvSpPr>
        <p:spPr bwMode="auto">
          <a:xfrm>
            <a:off x="2845435" y="3458210"/>
            <a:ext cx="1876425" cy="138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Title</a:t>
            </a:r>
            <a:endParaRPr lang="en-US" altLang="zh-CN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spcBef>
                <a:spcPts val="300"/>
              </a:spcBef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You may add something here. Here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'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s the place for you to add something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. 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You may add something here.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4" name="文本框 7"/>
          <p:cNvSpPr txBox="1">
            <a:spLocks noChangeArrowheads="1"/>
          </p:cNvSpPr>
          <p:nvPr/>
        </p:nvSpPr>
        <p:spPr bwMode="auto">
          <a:xfrm>
            <a:off x="4609465" y="3458210"/>
            <a:ext cx="1876425" cy="138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Title</a:t>
            </a:r>
            <a:endParaRPr lang="en-US" altLang="zh-CN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spcBef>
                <a:spcPts val="300"/>
              </a:spcBef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You may add something here. Here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'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s the place for you to add something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. 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You may add something here.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5" name="文本框 7"/>
          <p:cNvSpPr txBox="1">
            <a:spLocks noChangeArrowheads="1"/>
          </p:cNvSpPr>
          <p:nvPr/>
        </p:nvSpPr>
        <p:spPr bwMode="auto">
          <a:xfrm>
            <a:off x="6485890" y="3458210"/>
            <a:ext cx="1876425" cy="138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Title</a:t>
            </a:r>
            <a:endParaRPr lang="en-US" altLang="zh-CN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spcBef>
                <a:spcPts val="300"/>
              </a:spcBef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You may add something here. Here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'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s the place for you to add something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. 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</a:rPr>
              <a:t>You may add something here.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2586990" y="254635"/>
            <a:ext cx="4547870" cy="191770"/>
            <a:chOff x="3571" y="502"/>
            <a:chExt cx="7162" cy="302"/>
          </a:xfrm>
        </p:grpSpPr>
        <p:sp>
          <p:nvSpPr>
            <p:cNvPr id="67" name="TextBox 30"/>
            <p:cNvSpPr txBox="1"/>
            <p:nvPr/>
          </p:nvSpPr>
          <p:spPr>
            <a:xfrm>
              <a:off x="6074" y="502"/>
              <a:ext cx="2283" cy="3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pPr defTabSz="718820">
                <a:lnSpc>
                  <a:spcPts val="1500"/>
                </a:lnSpc>
              </a:pP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Services</a:t>
              </a:r>
              <a:endPara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68" name="Image 12" descr="Divider Right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flipH="1">
              <a:off x="3571" y="721"/>
              <a:ext cx="2399" cy="83"/>
            </a:xfrm>
            <a:prstGeom prst="rect">
              <a:avLst/>
            </a:prstGeom>
          </p:spPr>
        </p:pic>
        <p:pic>
          <p:nvPicPr>
            <p:cNvPr id="69" name="Image 12" descr="Divider Right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10800000" flipH="1">
              <a:off x="8334" y="721"/>
              <a:ext cx="2399" cy="83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2423795" y="67310"/>
            <a:ext cx="4558030" cy="984250"/>
            <a:chOff x="3554" y="196"/>
            <a:chExt cx="7178" cy="1550"/>
          </a:xfrm>
        </p:grpSpPr>
        <p:sp>
          <p:nvSpPr>
            <p:cNvPr id="19" name="TextBox 30"/>
            <p:cNvSpPr txBox="1"/>
            <p:nvPr/>
          </p:nvSpPr>
          <p:spPr>
            <a:xfrm>
              <a:off x="5595" y="196"/>
              <a:ext cx="3175" cy="15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pPr algn="ctr"/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Product Introduction</a:t>
              </a:r>
              <a:endPara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0" name="Image 12" descr="Divider Right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flipH="1">
              <a:off x="3554" y="721"/>
              <a:ext cx="2399" cy="83"/>
            </a:xfrm>
            <a:prstGeom prst="rect">
              <a:avLst/>
            </a:prstGeom>
          </p:spPr>
        </p:pic>
        <p:pic>
          <p:nvPicPr>
            <p:cNvPr id="21" name="Image 12" descr="Divider Right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10800000" flipH="1">
              <a:off x="8334" y="721"/>
              <a:ext cx="2399" cy="83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 rot="0">
            <a:off x="-193675" y="-189230"/>
            <a:ext cx="935990" cy="1079500"/>
            <a:chOff x="-192" y="-185"/>
            <a:chExt cx="1474" cy="1700"/>
          </a:xfrm>
          <a:gradFill>
            <a:gsLst>
              <a:gs pos="52000">
                <a:srgbClr val="007BD3"/>
              </a:gs>
              <a:gs pos="100000">
                <a:srgbClr val="034373"/>
              </a:gs>
            </a:gsLst>
            <a:lin ang="4800000" scaled="0"/>
          </a:gradFill>
        </p:grpSpPr>
        <p:grpSp>
          <p:nvGrpSpPr>
            <p:cNvPr id="12" name="组合 11"/>
            <p:cNvGrpSpPr/>
            <p:nvPr/>
          </p:nvGrpSpPr>
          <p:grpSpPr>
            <a:xfrm rot="14400000">
              <a:off x="-305" y="-72"/>
              <a:ext cx="1700" cy="1474"/>
              <a:chOff x="1511944" y="2420246"/>
              <a:chExt cx="2627152" cy="2294453"/>
            </a:xfrm>
            <a:grpFill/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13" name="Freeform 6"/>
              <p:cNvSpPr/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pFill/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68564" tIns="34282" rIns="68564" bIns="34282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 6"/>
              <p:cNvSpPr/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pFill/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68564" tIns="34282" rIns="68564" bIns="34282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41" y="216"/>
              <a:ext cx="823" cy="8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366510" y="2100580"/>
            <a:ext cx="1261110" cy="821690"/>
            <a:chOff x="4544" y="1275"/>
            <a:chExt cx="1986" cy="1294"/>
          </a:xfrm>
        </p:grpSpPr>
        <p:sp>
          <p:nvSpPr>
            <p:cNvPr id="7" name="圆角矩形 6"/>
            <p:cNvSpPr/>
            <p:nvPr/>
          </p:nvSpPr>
          <p:spPr>
            <a:xfrm>
              <a:off x="4557" y="1275"/>
              <a:ext cx="1966" cy="1295"/>
            </a:xfrm>
            <a:prstGeom prst="roundRect">
              <a:avLst>
                <a:gd name="adj" fmla="val 12557"/>
              </a:avLst>
            </a:prstGeom>
            <a:gradFill>
              <a:gsLst>
                <a:gs pos="0">
                  <a:schemeClr val="bg1">
                    <a:lumMod val="80000"/>
                  </a:schemeClr>
                </a:gs>
                <a:gs pos="100000">
                  <a:schemeClr val="bg1">
                    <a:lumMod val="97000"/>
                  </a:schemeClr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444500" dist="177800" dir="2700000" algn="tl" rotWithShape="0">
                <a:prstClr val="black">
                  <a:alpha val="3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65">
                <a:solidFill>
                  <a:prstClr val="white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544" y="1480"/>
              <a:ext cx="198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玉米须</a:t>
              </a:r>
              <a:endPara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80465" y="3362960"/>
            <a:ext cx="876300" cy="1844675"/>
            <a:chOff x="1648" y="5564"/>
            <a:chExt cx="1380" cy="2905"/>
          </a:xfrm>
        </p:grpSpPr>
        <p:sp>
          <p:nvSpPr>
            <p:cNvPr id="25" name="TextBox 15"/>
            <p:cNvSpPr txBox="1">
              <a:spLocks noChangeArrowheads="1"/>
            </p:cNvSpPr>
            <p:nvPr/>
          </p:nvSpPr>
          <p:spPr bwMode="auto">
            <a:xfrm>
              <a:off x="1648" y="5564"/>
              <a:ext cx="1040" cy="290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eaVert" wrap="none" anchor="ctr"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3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Title</a:t>
              </a:r>
              <a:endParaRPr lang="en-US" alt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7" name="直接连接符 14"/>
            <p:cNvCxnSpPr>
              <a:cxnSpLocks noChangeShapeType="1"/>
            </p:cNvCxnSpPr>
            <p:nvPr/>
          </p:nvCxnSpPr>
          <p:spPr bwMode="auto">
            <a:xfrm>
              <a:off x="3028" y="5713"/>
              <a:ext cx="0" cy="2608"/>
            </a:xfrm>
            <a:prstGeom prst="line">
              <a:avLst/>
            </a:prstGeom>
            <a:noFill/>
            <a:ln w="22225">
              <a:solidFill>
                <a:srgbClr val="650204"/>
              </a:solidFill>
              <a:round/>
            </a:ln>
          </p:spPr>
        </p:cxnSp>
      </p:grpSp>
      <p:grpSp>
        <p:nvGrpSpPr>
          <p:cNvPr id="30" name="组合 29"/>
          <p:cNvGrpSpPr/>
          <p:nvPr/>
        </p:nvGrpSpPr>
        <p:grpSpPr>
          <a:xfrm>
            <a:off x="953135" y="922655"/>
            <a:ext cx="7632065" cy="2208530"/>
            <a:chOff x="770" y="1429"/>
            <a:chExt cx="12019" cy="3478"/>
          </a:xfrm>
        </p:grpSpPr>
        <p:pic>
          <p:nvPicPr>
            <p:cNvPr id="9" name="图片 8" descr="61782be166c826c8-653ea5468e5789eb-7f1f4ac9b9e82edfff4326e03b1ad39b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0" y="1429"/>
              <a:ext cx="3790" cy="3450"/>
            </a:xfrm>
            <a:prstGeom prst="rect">
              <a:avLst/>
            </a:prstGeom>
            <a:ln w="25400">
              <a:solidFill>
                <a:schemeClr val="bg1"/>
              </a:solidFill>
            </a:ln>
          </p:spPr>
        </p:pic>
        <p:pic>
          <p:nvPicPr>
            <p:cNvPr id="11" name="图片 10" descr="ac75323d6b6de243-6a8470ba18ff4002-7b0ac1fde158c2e4fe32541c81d61e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3" y="1429"/>
              <a:ext cx="4003" cy="3478"/>
            </a:xfrm>
            <a:prstGeom prst="rect">
              <a:avLst/>
            </a:prstGeom>
            <a:ln w="25400">
              <a:solidFill>
                <a:schemeClr val="bg1"/>
              </a:solidFill>
            </a:ln>
          </p:spPr>
        </p:pic>
        <p:sp>
          <p:nvSpPr>
            <p:cNvPr id="28" name="五边形 6"/>
            <p:cNvSpPr/>
            <p:nvPr/>
          </p:nvSpPr>
          <p:spPr>
            <a:xfrm>
              <a:off x="8787" y="1432"/>
              <a:ext cx="4003" cy="3475"/>
            </a:xfrm>
            <a:prstGeom prst="rect">
              <a:avLst/>
            </a:prstGeom>
            <a:blipFill>
              <a:blip r:embed="rId4"/>
              <a:stretch>
                <a:fillRect l="-25100" r="-249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0</a:t>
              </a:r>
              <a:endParaRPr lang="en-US" altLang="zh-CN"/>
            </a:p>
          </p:txBody>
        </p:sp>
      </p:grpSp>
      <p:sp>
        <p:nvSpPr>
          <p:cNvPr id="60" name="文本框 7"/>
          <p:cNvSpPr txBox="1">
            <a:spLocks noChangeArrowheads="1"/>
          </p:cNvSpPr>
          <p:nvPr/>
        </p:nvSpPr>
        <p:spPr bwMode="auto">
          <a:xfrm>
            <a:off x="2534920" y="3592195"/>
            <a:ext cx="3660775" cy="138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charset="0"/>
                <a:ea typeface="微软雅黑" panose="020B0503020204020204" pitchFamily="34" charset="-122"/>
              </a:defRPr>
            </a:lvl9pPr>
          </a:lstStyle>
          <a:p>
            <a:pPr algn="l" eaLnBrk="1" hangingPunct="1"/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</a:rPr>
              <a:t> Here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</a:rPr>
              <a:t>'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</a:rPr>
              <a:t>s the place for you to add something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</a:rPr>
              <a:t>. 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</a:rPr>
              <a:t>You may add something here. </a:t>
            </a:r>
            <a:r>
              <a:rPr lang="zh-CN" altLang="en-US" sz="1400" dirty="0">
                <a:latin typeface="微软雅黑" panose="020B0503020204020204" pitchFamily="34" charset="-122"/>
                <a:sym typeface="+mn-ea"/>
              </a:rPr>
              <a:t>Here</a:t>
            </a:r>
            <a:r>
              <a:rPr lang="en-US" altLang="zh-CN" sz="1400" dirty="0">
                <a:latin typeface="微软雅黑" panose="020B0503020204020204" pitchFamily="34" charset="-122"/>
                <a:sym typeface="+mn-ea"/>
              </a:rPr>
              <a:t>'</a:t>
            </a:r>
            <a:r>
              <a:rPr lang="zh-CN" altLang="en-US" sz="1400" dirty="0">
                <a:latin typeface="微软雅黑" panose="020B0503020204020204" pitchFamily="34" charset="-122"/>
                <a:sym typeface="+mn-ea"/>
              </a:rPr>
              <a:t>s the place for you to add something</a:t>
            </a:r>
            <a:r>
              <a:rPr lang="en-US" altLang="zh-CN" sz="1400" dirty="0">
                <a:latin typeface="微软雅黑" panose="020B0503020204020204" pitchFamily="34" charset="-122"/>
                <a:sym typeface="+mn-ea"/>
              </a:rPr>
              <a:t>. </a:t>
            </a:r>
            <a:r>
              <a:rPr lang="zh-CN" altLang="en-US" sz="1400" dirty="0">
                <a:latin typeface="微软雅黑" panose="020B0503020204020204" pitchFamily="34" charset="-122"/>
                <a:sym typeface="+mn-ea"/>
              </a:rPr>
              <a:t>You may add something here.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150995200*i*0"/>
  <p:tag name="KSO_WM_TEMPLATE_CATEGORY" val="diagram"/>
  <p:tag name="KSO_WM_TEMPLATE_INDEX" val="169342"/>
</p:tagLst>
</file>

<file path=ppt/tags/tag2.xml><?xml version="1.0" encoding="utf-8"?>
<p:tagLst xmlns:p="http://schemas.openxmlformats.org/presentationml/2006/main">
  <p:tag name="KSO_WM_TEMPLATE_CATEGORY" val="diagram"/>
  <p:tag name="KSO_WM_TEMPLATE_INDEX" val="169342"/>
  <p:tag name="KSO_WM_UNIT_TYPE" val="d"/>
  <p:tag name="KSO_WM_UNIT_INDEX" val="1"/>
  <p:tag name="KSO_WM_UNIT_ID" val="256*d*1"/>
  <p:tag name="KSO_WM_UNIT_CLEAR" val="0"/>
  <p:tag name="KSO_WM_UNIT_LAYERLEVEL" val="1"/>
  <p:tag name="KSO_WM_UNIT_VALUE" val="937*591"/>
  <p:tag name="KSO_WM_UNIT_HIGHLIGHT" val="0"/>
  <p:tag name="KSO_WM_UNIT_COMPATIBLE" val="0"/>
  <p:tag name="KSO_WM_BEAUTIFY_FLAG" val="#wm#"/>
  <p:tag name="KSO_WM_TAG_VERSION" val="1.0"/>
</p:tagLst>
</file>

<file path=ppt/tags/tag3.xml><?xml version="1.0" encoding="utf-8"?>
<p:tagLst xmlns:p="http://schemas.openxmlformats.org/presentationml/2006/main">
  <p:tag name="KSO_WM_TEMPLATE_CATEGORY" val="diagram"/>
  <p:tag name="KSO_WM_TEMPLATE_INDEX" val="169342"/>
  <p:tag name="KSO_WM_UNIT_TYPE" val="d"/>
  <p:tag name="KSO_WM_UNIT_INDEX" val="2"/>
  <p:tag name="KSO_WM_UNIT_ID" val="256*d*2"/>
  <p:tag name="KSO_WM_UNIT_CLEAR" val="0"/>
  <p:tag name="KSO_WM_UNIT_LAYERLEVEL" val="1"/>
  <p:tag name="KSO_WM_UNIT_VALUE" val="928*596"/>
  <p:tag name="KSO_WM_UNIT_HIGHLIGHT" val="0"/>
  <p:tag name="KSO_WM_UNIT_COMPATIBLE" val="0"/>
  <p:tag name="KSO_WM_BEAUTIFY_FLAG" val="#wm#"/>
  <p:tag name="KSO_WM_TAG_VERSION" val="1.0"/>
</p:tagLst>
</file>

<file path=ppt/tags/tag4.xml><?xml version="1.0" encoding="utf-8"?>
<p:tagLst xmlns:p="http://schemas.openxmlformats.org/presentationml/2006/main">
  <p:tag name="KSO_WM_TEMPLATE_CATEGORY" val="diagram"/>
  <p:tag name="KSO_WM_TEMPLATE_INDEX" val="169342"/>
  <p:tag name="KSO_WM_UNIT_TYPE" val="d"/>
  <p:tag name="KSO_WM_UNIT_INDEX" val="3"/>
  <p:tag name="KSO_WM_UNIT_ID" val="256*d*3"/>
  <p:tag name="KSO_WM_UNIT_CLEAR" val="0"/>
  <p:tag name="KSO_WM_UNIT_LAYERLEVEL" val="1"/>
  <p:tag name="KSO_WM_UNIT_VALUE" val="941*587"/>
  <p:tag name="KSO_WM_UNIT_HIGHLIGHT" val="0"/>
  <p:tag name="KSO_WM_UNIT_COMPATIBLE" val="0"/>
  <p:tag name="KSO_WM_BEAUTIFY_FLAG" val="#wm#"/>
  <p:tag name="KSO_WM_TAG_VERSION" val="1.0"/>
</p:tagLst>
</file>

<file path=ppt/theme/theme1.xml><?xml version="1.0" encoding="utf-8"?>
<a:theme xmlns:a="http://schemas.openxmlformats.org/drawingml/2006/main" name="第一PPT，www.1ppt.com">
  <a:themeElements>
    <a:clrScheme name="自定义 40">
      <a:dk1>
        <a:sysClr val="windowText" lastClr="000000"/>
      </a:dk1>
      <a:lt1>
        <a:sysClr val="window" lastClr="FFFFFF"/>
      </a:lt1>
      <a:dk2>
        <a:srgbClr val="C00000"/>
      </a:dk2>
      <a:lt2>
        <a:srgbClr val="FF0000"/>
      </a:lt2>
      <a:accent1>
        <a:srgbClr val="FF6600"/>
      </a:accent1>
      <a:accent2>
        <a:srgbClr val="FFC000"/>
      </a:accent2>
      <a:accent3>
        <a:srgbClr val="92D050"/>
      </a:accent3>
      <a:accent4>
        <a:srgbClr val="00B0F0"/>
      </a:accent4>
      <a:accent5>
        <a:srgbClr val="7F7F7F"/>
      </a:accent5>
      <a:accent6>
        <a:srgbClr val="262626"/>
      </a:accent6>
      <a:hlink>
        <a:srgbClr val="262626"/>
      </a:hlink>
      <a:folHlink>
        <a:srgbClr val="7F7F7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4747</Words>
  <Application>WPS 演示</Application>
  <PresentationFormat>自定义</PresentationFormat>
  <Paragraphs>324</Paragraphs>
  <Slides>18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33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52" baseType="lpstr">
      <vt:lpstr>Arial</vt:lpstr>
      <vt:lpstr>宋体</vt:lpstr>
      <vt:lpstr>Wingdings</vt:lpstr>
      <vt:lpstr>微软雅黑</vt:lpstr>
      <vt:lpstr>方正兰亭黑简体</vt:lpstr>
      <vt:lpstr>Calibri</vt:lpstr>
      <vt:lpstr>Arial Unicode MS</vt:lpstr>
      <vt:lpstr>Gotham Light</vt:lpstr>
      <vt:lpstr>Agency FB</vt:lpstr>
      <vt:lpstr>黑体</vt:lpstr>
      <vt:lpstr>Segoe Print</vt:lpstr>
      <vt:lpstr>思源黑体 ExtraLight</vt:lpstr>
      <vt:lpstr>华文楷体</vt:lpstr>
      <vt:lpstr>Yu Gothic UI Semibold</vt:lpstr>
      <vt:lpstr>Arial Black</vt:lpstr>
      <vt:lpstr>Arial Rounded MT Bold</vt:lpstr>
      <vt:lpstr>Comic Sans MS</vt:lpstr>
      <vt:lpstr>Bahnschrift Condensed</vt:lpstr>
      <vt:lpstr>Bahnschrift Light</vt:lpstr>
      <vt:lpstr>Bahnschrift Light Condensed</vt:lpstr>
      <vt:lpstr>Arial Narrow</vt:lpstr>
      <vt:lpstr>Algerian</vt:lpstr>
      <vt:lpstr>思源宋体 CN Heavy</vt:lpstr>
      <vt:lpstr>思源黑体 CN Bold</vt:lpstr>
      <vt:lpstr>Century Gothic</vt:lpstr>
      <vt:lpstr>Wingdings</vt:lpstr>
      <vt:lpstr>Adobe Myungjo Std M</vt:lpstr>
      <vt:lpstr>方正姚体</vt:lpstr>
      <vt:lpstr>Yu Gothic</vt:lpstr>
      <vt:lpstr>Franklin Gothic Medium</vt:lpstr>
      <vt:lpstr>华文琥珀</vt:lpstr>
      <vt:lpstr>幼圆</vt:lpstr>
      <vt:lpstr>等线 Light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www.1ppt.com</dc:title>
  <dc:creator>user</dc:creator>
  <cp:lastModifiedBy>李耀</cp:lastModifiedBy>
  <cp:revision>421</cp:revision>
  <dcterms:created xsi:type="dcterms:W3CDTF">2013-07-25T03:25:00Z</dcterms:created>
  <dcterms:modified xsi:type="dcterms:W3CDTF">2021-06-10T07:41:30Z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2052-11.8.2.8053</vt:lpwstr>
  </property>
</Properties>
</file>